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B094-12C8-47D7-AFF6-7DE511EA912A}" type="datetimeFigureOut">
              <a:rPr lang="ru-RU" smtClean="0"/>
              <a:pPr/>
              <a:t>30.03.2012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5C2DC-D5C4-45EE-8B6B-47B460AC11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B094-12C8-47D7-AFF6-7DE511EA912A}" type="datetimeFigureOut">
              <a:rPr lang="ru-RU" smtClean="0"/>
              <a:pPr/>
              <a:t>30.03.2012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5C2DC-D5C4-45EE-8B6B-47B460AC11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B094-12C8-47D7-AFF6-7DE511EA912A}" type="datetimeFigureOut">
              <a:rPr lang="ru-RU" smtClean="0"/>
              <a:pPr/>
              <a:t>30.03.2012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5C2DC-D5C4-45EE-8B6B-47B460AC11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B094-12C8-47D7-AFF6-7DE511EA912A}" type="datetimeFigureOut">
              <a:rPr lang="ru-RU" smtClean="0"/>
              <a:pPr/>
              <a:t>30.03.2012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5C2DC-D5C4-45EE-8B6B-47B460AC11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B094-12C8-47D7-AFF6-7DE511EA912A}" type="datetimeFigureOut">
              <a:rPr lang="ru-RU" smtClean="0"/>
              <a:pPr/>
              <a:t>30.03.2012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5C2DC-D5C4-45EE-8B6B-47B460AC11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B094-12C8-47D7-AFF6-7DE511EA912A}" type="datetimeFigureOut">
              <a:rPr lang="ru-RU" smtClean="0"/>
              <a:pPr/>
              <a:t>30.03.2012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0C5C2DC-D5C4-45EE-8B6B-47B460AC11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B094-12C8-47D7-AFF6-7DE511EA912A}" type="datetimeFigureOut">
              <a:rPr lang="ru-RU" smtClean="0"/>
              <a:pPr/>
              <a:t>30.03.2012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5C2DC-D5C4-45EE-8B6B-47B460AC11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B094-12C8-47D7-AFF6-7DE511EA912A}" type="datetimeFigureOut">
              <a:rPr lang="ru-RU" smtClean="0"/>
              <a:pPr/>
              <a:t>30.03.2012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90C5C2DC-D5C4-45EE-8B6B-47B460AC11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927EB094-12C8-47D7-AFF6-7DE511EA912A}" type="datetimeFigureOut">
              <a:rPr lang="ru-RU" smtClean="0"/>
              <a:pPr/>
              <a:t>30.03.2012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5C2DC-D5C4-45EE-8B6B-47B460AC11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B094-12C8-47D7-AFF6-7DE511EA912A}" type="datetimeFigureOut">
              <a:rPr lang="ru-RU" smtClean="0"/>
              <a:pPr/>
              <a:t>30.03.2012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5C2DC-D5C4-45EE-8B6B-47B460AC11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B094-12C8-47D7-AFF6-7DE511EA912A}" type="datetimeFigureOut">
              <a:rPr lang="ru-RU" smtClean="0"/>
              <a:pPr/>
              <a:t>30.03.2012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5C2DC-D5C4-45EE-8B6B-47B460AC114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27EB094-12C8-47D7-AFF6-7DE511EA912A}" type="datetimeFigureOut">
              <a:rPr lang="ru-RU" smtClean="0"/>
              <a:pPr/>
              <a:t>30.03.2012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0C5C2DC-D5C4-45EE-8B6B-47B460AC114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pull dir="rd"/>
  </p:transition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F:\&#1089;&#1086;&#1094;%20&#1080;&#1085;&#1060;&#1054;&#1056;&#1052;&#1040;&#1058;&#1048;&#1050;&#1040;\&#1055;&#1077;&#1088;&#1074;&#1099;&#1081;%20&#1082;&#1072;&#1085;&#1072;&#1083;%20&#1086;%20&#1076;&#1080;&#1089;&#1090;&#1072;&#1085;&#1094;&#1080;&#1086;&#1085;&#1085;&#1086;&#1084;%20&#1086;&#1073;&#1088;&#1072;&#1079;&#1086;&#1074;&#1072;&#1085;&#1080;&#1080;%20&#1074;%20&#1045;&#1040;&#1054;&#1048;.mp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785794"/>
            <a:ext cx="8501090" cy="364333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Информационные технологии </a:t>
            </a:r>
            <a:br>
              <a:rPr lang="ru-RU" dirty="0" smtClean="0"/>
            </a:br>
            <a:r>
              <a:rPr lang="ru-RU" dirty="0" smtClean="0"/>
              <a:t>в</a:t>
            </a:r>
            <a:br>
              <a:rPr lang="ru-RU" dirty="0" smtClean="0"/>
            </a:br>
            <a:r>
              <a:rPr lang="ru-RU" dirty="0" smtClean="0"/>
              <a:t>образовании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643570" y="4500570"/>
            <a:ext cx="2786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Подготовила:</a:t>
            </a:r>
          </a:p>
          <a:p>
            <a:r>
              <a:rPr lang="ru-RU" dirty="0" smtClean="0"/>
              <a:t>Студентка </a:t>
            </a:r>
            <a:r>
              <a:rPr lang="ru-RU" dirty="0" err="1" smtClean="0"/>
              <a:t>группи</a:t>
            </a:r>
            <a:r>
              <a:rPr lang="ru-RU" dirty="0" smtClean="0"/>
              <a:t> ПИ-31</a:t>
            </a:r>
          </a:p>
          <a:p>
            <a:r>
              <a:rPr lang="ru-RU" dirty="0" err="1" smtClean="0"/>
              <a:t>Биралиева</a:t>
            </a:r>
            <a:r>
              <a:rPr lang="ru-RU" dirty="0" smtClean="0"/>
              <a:t> Э.Е.</a:t>
            </a:r>
            <a:endParaRPr lang="ru-RU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0232" y="357166"/>
            <a:ext cx="6929486" cy="114300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>
                    <a:lumMod val="20000"/>
                    <a:lumOff val="80000"/>
                  </a:schemeClr>
                </a:solidFill>
              </a:rPr>
              <a:t>О</a:t>
            </a:r>
            <a:r>
              <a:rPr lang="ru-RU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ткрытое образование </a:t>
            </a:r>
            <a:r>
              <a:rPr lang="ru-RU" b="1" dirty="0">
                <a:solidFill>
                  <a:schemeClr val="tx2">
                    <a:lumMod val="20000"/>
                    <a:lumOff val="80000"/>
                  </a:schemeClr>
                </a:solidFill>
              </a:rPr>
              <a:t>и </a:t>
            </a:r>
            <a:r>
              <a:rPr lang="ru-RU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дистанционное обучение</a:t>
            </a:r>
            <a:endParaRPr lang="ru-RU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500174"/>
            <a:ext cx="7467600" cy="4525963"/>
          </a:xfrm>
        </p:spPr>
        <p:txBody>
          <a:bodyPr/>
          <a:lstStyle/>
          <a:p>
            <a:pPr>
              <a:buNone/>
            </a:pPr>
            <a:endParaRPr lang="ru-RU" i="1" dirty="0" smtClean="0">
              <a:solidFill>
                <a:schemeClr val="tx1">
                  <a:lumMod val="95000"/>
                </a:schemeClr>
              </a:solidFill>
            </a:endParaRPr>
          </a:p>
          <a:p>
            <a:pPr>
              <a:buNone/>
            </a:pPr>
            <a:r>
              <a:rPr lang="ru-RU" i="1" dirty="0" smtClean="0">
                <a:solidFill>
                  <a:schemeClr val="tx1">
                    <a:lumMod val="95000"/>
                  </a:schemeClr>
                </a:solidFill>
              </a:rPr>
              <a:t>    </a:t>
            </a:r>
            <a:endParaRPr lang="ru-RU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28662" y="2071678"/>
            <a:ext cx="414340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i="1" dirty="0" smtClean="0">
                <a:solidFill>
                  <a:schemeClr val="tx1">
                    <a:lumMod val="95000"/>
                  </a:schemeClr>
                </a:solidFill>
              </a:rPr>
              <a:t>Дистанционным обучением</a:t>
            </a:r>
            <a:r>
              <a:rPr lang="ru-RU" sz="2200" dirty="0" smtClean="0">
                <a:solidFill>
                  <a:schemeClr val="tx1">
                    <a:lumMod val="95000"/>
                  </a:schemeClr>
                </a:solidFill>
              </a:rPr>
              <a:t> (ДО) называется образовательный процесс, при котором все или часть учебных процедур выполняется с использованием современных информационных технологий при территориальном разобщении обучающего и обучаемого.</a:t>
            </a:r>
            <a:endParaRPr lang="ru-RU" sz="2200" dirty="0"/>
          </a:p>
        </p:txBody>
      </p:sp>
      <p:pic>
        <p:nvPicPr>
          <p:cNvPr id="6" name="Рисунок 5" descr="distancionnoe_obuchenie_vysshee_obrazovan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86380" y="2285992"/>
            <a:ext cx="3190884" cy="3190884"/>
          </a:xfrm>
          <a:prstGeom prst="rect">
            <a:avLst/>
          </a:prstGeo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Технологии дистанционного обучения</a:t>
            </a:r>
            <a:endParaRPr lang="ru-RU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i="1" dirty="0" smtClean="0"/>
              <a:t>Кейс-технология - </a:t>
            </a:r>
            <a:r>
              <a:rPr lang="ru-RU" dirty="0" smtClean="0"/>
              <a:t>обучаемый получает комплект учебных материалов (кейс) и изучает их, имея возможности периодических консультаций с </a:t>
            </a:r>
            <a:r>
              <a:rPr lang="ru-RU" dirty="0" err="1" smtClean="0"/>
              <a:t>преподавателями-тьюторами</a:t>
            </a:r>
            <a:r>
              <a:rPr lang="ru-RU" dirty="0" smtClean="0"/>
              <a:t> в учебных пунктах (центрах).</a:t>
            </a:r>
            <a:endParaRPr lang="ru-RU" i="1" dirty="0" smtClean="0"/>
          </a:p>
          <a:p>
            <a:r>
              <a:rPr lang="ru-RU" i="1" dirty="0" err="1" smtClean="0"/>
              <a:t>ТВ-технологии</a:t>
            </a:r>
            <a:r>
              <a:rPr lang="ru-RU" dirty="0" err="1" smtClean="0"/>
              <a:t>при</a:t>
            </a:r>
            <a:r>
              <a:rPr lang="ru-RU" dirty="0" smtClean="0"/>
              <a:t>, которых основные учебные процедуры основаны на прослушивании и просмотре телевизионных лекций.</a:t>
            </a:r>
            <a:endParaRPr lang="ru-RU" i="1" dirty="0" smtClean="0"/>
          </a:p>
          <a:p>
            <a:r>
              <a:rPr lang="ru-RU" i="1" dirty="0" smtClean="0"/>
              <a:t>Сетевые </a:t>
            </a:r>
            <a:r>
              <a:rPr lang="ru-RU" i="1" dirty="0" err="1" smtClean="0"/>
              <a:t>технологи,и</a:t>
            </a:r>
            <a:r>
              <a:rPr lang="ru-RU" i="1" dirty="0" smtClean="0"/>
              <a:t> </a:t>
            </a:r>
            <a:r>
              <a:rPr lang="ru-RU" dirty="0" smtClean="0"/>
              <a:t>при которых доступ к учебным материалам и консультации с преподавателями проводятся посредством телекоммуникационных технологий и вычислительных сетей.</a:t>
            </a:r>
            <a:endParaRPr lang="ru-RU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 </a:t>
            </a:r>
            <a:r>
              <a:rPr lang="ru-RU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Автоматизированные обучающие системы</a:t>
            </a:r>
            <a:endParaRPr lang="ru-RU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1857364"/>
            <a:ext cx="442915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АОС - согласованная </a:t>
            </a:r>
            <a:r>
              <a:rPr lang="ru-RU" sz="2400" dirty="0"/>
              <a:t>совокупность учебных материалов, средств их разработки, хранения, передачи и доступа к ним, предназначенная для целей обучения и основанная на использовании современных информационных технологий.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122" name="Picture 2" descr="Картинка 20 из 580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1785926"/>
            <a:ext cx="3305181" cy="3318043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714356"/>
            <a:ext cx="7467600" cy="521497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35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Основные функции АОС:</a:t>
            </a:r>
          </a:p>
          <a:p>
            <a:pPr>
              <a:buNone/>
            </a:pPr>
            <a:endParaRPr lang="ru-RU" dirty="0" smtClean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ru-RU" dirty="0" smtClean="0"/>
              <a:t>·  Доступ к образовательным ресурсам (ОР), включая средства виртуальных и удаленных учебно-исследовательских лабораторий;</a:t>
            </a:r>
          </a:p>
          <a:p>
            <a:r>
              <a:rPr lang="ru-RU" dirty="0" smtClean="0"/>
              <a:t>·  Самотестирование и контроль знаний обучаемых;</a:t>
            </a:r>
          </a:p>
          <a:p>
            <a:r>
              <a:rPr lang="ru-RU" dirty="0" smtClean="0"/>
              <a:t>·  Поиск информации;</a:t>
            </a:r>
          </a:p>
          <a:p>
            <a:r>
              <a:rPr lang="ru-RU" dirty="0" smtClean="0"/>
              <a:t>·  Создание ОР;</a:t>
            </a:r>
          </a:p>
          <a:p>
            <a:r>
              <a:rPr lang="ru-RU" dirty="0" smtClean="0"/>
              <a:t>·  Управление учебным процессом;</a:t>
            </a:r>
          </a:p>
          <a:p>
            <a:r>
              <a:rPr lang="ru-RU" dirty="0" smtClean="0"/>
              <a:t>·  Конференцсвязь</a:t>
            </a:r>
          </a:p>
          <a:p>
            <a:endParaRPr lang="ru-RU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Электронный учебник</a:t>
            </a:r>
            <a:endParaRPr lang="ru-RU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074" name="Picture 2" descr="Картинка 3 из 931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571612"/>
            <a:ext cx="4667250" cy="4667251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7615262" cy="151128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Электронные энциклопедии -</a:t>
            </a:r>
            <a:r>
              <a:rPr lang="ru-RU" dirty="0" smtClean="0"/>
              <a:t>структурирование знаний и баз учебных материалов</a:t>
            </a:r>
            <a:endParaRPr lang="ru-RU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050" name="Picture 2" descr="Картинка 10 из 458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7" y="2308504"/>
            <a:ext cx="5214974" cy="4001797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 </a:t>
            </a:r>
            <a:r>
              <a:rPr lang="ru-RU" b="1" dirty="0" err="1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Википедия</a:t>
            </a:r>
            <a:endParaRPr lang="ru-RU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57686" y="1785926"/>
            <a:ext cx="4000528" cy="457203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общедоступная, свободно распространяемая многоязычная энциклопедия, развиваемая в </a:t>
            </a:r>
            <a:r>
              <a:rPr lang="ru-RU" dirty="0" err="1" smtClean="0"/>
              <a:t>Internet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026" name="Picture 2" descr="Картинка 8 из 32569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2143116"/>
            <a:ext cx="2889598" cy="3546424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7467600" cy="1143000"/>
          </a:xfrm>
        </p:spPr>
        <p:txBody>
          <a:bodyPr/>
          <a:lstStyle/>
          <a:p>
            <a:r>
              <a:rPr lang="ru-RU" dirty="0" smtClean="0"/>
              <a:t>видеоролик</a:t>
            </a:r>
            <a:endParaRPr lang="ru-RU" dirty="0"/>
          </a:p>
        </p:txBody>
      </p:sp>
      <p:pic>
        <p:nvPicPr>
          <p:cNvPr id="6" name="Первый канал о дистанционном образовании в ЕАОИ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357158" y="1214422"/>
            <a:ext cx="6929486" cy="5197115"/>
          </a:xfrm>
          <a:prstGeom prst="rect">
            <a:avLst/>
          </a:prstGeo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Другая 5">
      <a:dk1>
        <a:sysClr val="windowText" lastClr="000000"/>
      </a:dk1>
      <a:lt1>
        <a:srgbClr val="243C75"/>
      </a:lt1>
      <a:dk2>
        <a:srgbClr val="F761DA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142</TotalTime>
  <Words>137</Words>
  <Application>Microsoft Office PowerPoint</Application>
  <PresentationFormat>Экран (4:3)</PresentationFormat>
  <Paragraphs>28</Paragraphs>
  <Slides>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Техническая</vt:lpstr>
      <vt:lpstr>Информационные технологии  в образовании</vt:lpstr>
      <vt:lpstr>Открытое образование и дистанционное обучение</vt:lpstr>
      <vt:lpstr>Технологии дистанционного обучения</vt:lpstr>
      <vt:lpstr> Автоматизированные обучающие системы</vt:lpstr>
      <vt:lpstr>Слайд 5</vt:lpstr>
      <vt:lpstr>Электронный учебник</vt:lpstr>
      <vt:lpstr>Электронные энциклопедии -структурирование знаний и баз учебных материалов</vt:lpstr>
      <vt:lpstr> Википедия</vt:lpstr>
      <vt:lpstr>видеоролик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Информационные технологии  в образовании</dc:title>
  <dc:creator>Злюка</dc:creator>
  <cp:lastModifiedBy>Злюка</cp:lastModifiedBy>
  <cp:revision>13</cp:revision>
  <dcterms:created xsi:type="dcterms:W3CDTF">2012-03-11T17:35:26Z</dcterms:created>
  <dcterms:modified xsi:type="dcterms:W3CDTF">2012-03-30T18:36:44Z</dcterms:modified>
</cp:coreProperties>
</file>