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8" r:id="rId3"/>
    <p:sldId id="263" r:id="rId4"/>
    <p:sldId id="257" r:id="rId5"/>
    <p:sldId id="260" r:id="rId6"/>
    <p:sldId id="262" r:id="rId7"/>
    <p:sldId id="264" r:id="rId8"/>
    <p:sldId id="265" r:id="rId9"/>
    <p:sldId id="261" r:id="rId10"/>
    <p:sldId id="266" r:id="rId11"/>
    <p:sldId id="271" r:id="rId12"/>
    <p:sldId id="267" r:id="rId13"/>
    <p:sldId id="272" r:id="rId14"/>
    <p:sldId id="273" r:id="rId15"/>
    <p:sldId id="274" r:id="rId16"/>
    <p:sldId id="268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98" d="100"/>
          <a:sy n="98" d="100"/>
        </p:scale>
        <p:origin x="-27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D46CCB-93AF-4762-B1E4-6B44CC3AFBC5}" type="datetimeFigureOut">
              <a:rPr lang="ru-RU" smtClean="0"/>
              <a:pPr/>
              <a:t>30.11.2009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680AC-F15C-4556-8929-D6D4EAD2FB6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D46CCB-93AF-4762-B1E4-6B44CC3AFBC5}" type="datetimeFigureOut">
              <a:rPr lang="ru-RU" smtClean="0"/>
              <a:pPr/>
              <a:t>30.11.2009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680AC-F15C-4556-8929-D6D4EAD2FB6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D46CCB-93AF-4762-B1E4-6B44CC3AFBC5}" type="datetimeFigureOut">
              <a:rPr lang="ru-RU" smtClean="0"/>
              <a:pPr/>
              <a:t>30.11.2009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680AC-F15C-4556-8929-D6D4EAD2FB6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D46CCB-93AF-4762-B1E4-6B44CC3AFBC5}" type="datetimeFigureOut">
              <a:rPr lang="ru-RU" smtClean="0"/>
              <a:pPr/>
              <a:t>30.11.2009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680AC-F15C-4556-8929-D6D4EAD2FB6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D46CCB-93AF-4762-B1E4-6B44CC3AFBC5}" type="datetimeFigureOut">
              <a:rPr lang="ru-RU" smtClean="0"/>
              <a:pPr/>
              <a:t>30.11.2009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680AC-F15C-4556-8929-D6D4EAD2FB6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D46CCB-93AF-4762-B1E4-6B44CC3AFBC5}" type="datetimeFigureOut">
              <a:rPr lang="ru-RU" smtClean="0"/>
              <a:pPr/>
              <a:t>30.11.2009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680AC-F15C-4556-8929-D6D4EAD2FB6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D46CCB-93AF-4762-B1E4-6B44CC3AFBC5}" type="datetimeFigureOut">
              <a:rPr lang="ru-RU" smtClean="0"/>
              <a:pPr/>
              <a:t>30.11.2009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680AC-F15C-4556-8929-D6D4EAD2FB6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D46CCB-93AF-4762-B1E4-6B44CC3AFBC5}" type="datetimeFigureOut">
              <a:rPr lang="ru-RU" smtClean="0"/>
              <a:pPr/>
              <a:t>30.11.2009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680AC-F15C-4556-8929-D6D4EAD2FB6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D46CCB-93AF-4762-B1E4-6B44CC3AFBC5}" type="datetimeFigureOut">
              <a:rPr lang="ru-RU" smtClean="0"/>
              <a:pPr/>
              <a:t>30.11.2009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680AC-F15C-4556-8929-D6D4EAD2FB6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D46CCB-93AF-4762-B1E4-6B44CC3AFBC5}" type="datetimeFigureOut">
              <a:rPr lang="ru-RU" smtClean="0"/>
              <a:pPr/>
              <a:t>30.11.2009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680AC-F15C-4556-8929-D6D4EAD2FB6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D46CCB-93AF-4762-B1E4-6B44CC3AFBC5}" type="datetimeFigureOut">
              <a:rPr lang="ru-RU" smtClean="0"/>
              <a:pPr/>
              <a:t>30.11.2009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680AC-F15C-4556-8929-D6D4EAD2FB6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D46CCB-93AF-4762-B1E4-6B44CC3AFBC5}" type="datetimeFigureOut">
              <a:rPr lang="ru-RU" smtClean="0"/>
              <a:pPr/>
              <a:t>30.11.2009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F680AC-F15C-4556-8929-D6D4EAD2FB6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png"/><Relationship Id="rId4" Type="http://schemas.openxmlformats.org/officeDocument/2006/relationships/image" Target="../media/image2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C:\Documents and Settings\Admin\Мои документы\Мои рисунки\metalman-Dan-Raindropsandsunflower.jp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</a:blip>
          <a:srcRect/>
          <a:stretch>
            <a:fillRect/>
          </a:stretch>
        </p:blipFill>
        <p:spPr bwMode="auto">
          <a:xfrm>
            <a:off x="0" y="0"/>
            <a:ext cx="10293256" cy="6858000"/>
          </a:xfrm>
          <a:prstGeom prst="rect">
            <a:avLst/>
          </a:prstGeom>
          <a:noFill/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85918" y="4643446"/>
            <a:ext cx="6286544" cy="642942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Курс «</a:t>
            </a:r>
            <a:r>
              <a:rPr lang="en-US" dirty="0" smtClean="0">
                <a:solidFill>
                  <a:schemeClr val="tx1"/>
                </a:solidFill>
              </a:rPr>
              <a:t>Adobe Photoshop</a:t>
            </a:r>
            <a:r>
              <a:rPr lang="ru-RU" dirty="0" smtClean="0">
                <a:solidFill>
                  <a:schemeClr val="tx1"/>
                </a:solidFill>
              </a:rPr>
              <a:t>»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214414" y="1000108"/>
            <a:ext cx="7572428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7200" b="1" cap="all" dirty="0" smtClean="0">
                <a:ln w="0"/>
                <a:solidFill>
                  <a:srgbClr val="7030A0"/>
                </a:solidFill>
                <a:effectLst>
                  <a:reflection blurRad="12700" stA="50000" endPos="50000" dist="5000" dir="5400000" sy="-100000" rotWithShape="0"/>
                </a:effectLst>
              </a:rPr>
              <a:t>Меняем</a:t>
            </a:r>
            <a:endParaRPr lang="en-US" sz="7200" b="1" cap="all" dirty="0" smtClean="0">
              <a:ln w="0"/>
              <a:solidFill>
                <a:srgbClr val="7030A0"/>
              </a:solidFill>
              <a:effectLst>
                <a:reflection blurRad="12700" stA="50000" endPos="50000" dist="5000" dir="5400000" sy="-100000" rotWithShape="0"/>
              </a:effectLst>
            </a:endParaRPr>
          </a:p>
          <a:p>
            <a:pPr algn="ctr"/>
            <a:r>
              <a:rPr lang="ru-RU" sz="7200" b="1" cap="all" dirty="0" smtClean="0">
                <a:ln w="0"/>
                <a:solidFill>
                  <a:srgbClr val="7030A0"/>
                </a:solidFill>
                <a:effectLst>
                  <a:reflection blurRad="12700" stA="50000" endPos="50000" dist="5000" dir="5400000" sy="-100000" rotWithShape="0"/>
                </a:effectLst>
              </a:rPr>
              <a:t>Мир</a:t>
            </a:r>
            <a:endParaRPr lang="en-US" sz="7200" b="1" cap="all" dirty="0" smtClean="0">
              <a:ln w="0"/>
              <a:solidFill>
                <a:srgbClr val="7030A0"/>
              </a:solidFill>
              <a:effectLst>
                <a:reflection blurRad="12700" stA="50000" endPos="50000" dist="5000" dir="5400000" sy="-100000" rotWithShape="0"/>
              </a:effectLst>
            </a:endParaRPr>
          </a:p>
          <a:p>
            <a:pPr algn="ctr"/>
            <a:r>
              <a:rPr lang="ru-RU" sz="7200" b="1" cap="all" dirty="0" smtClean="0">
                <a:ln w="0"/>
                <a:solidFill>
                  <a:srgbClr val="7030A0"/>
                </a:solidFill>
                <a:effectLst>
                  <a:reflection blurRad="12700" stA="50000" endPos="50000" dist="5000" dir="5400000" sy="-100000" rotWithShape="0"/>
                </a:effectLst>
              </a:rPr>
              <a:t>вместе</a:t>
            </a:r>
            <a:endParaRPr lang="en-US" sz="7200" b="1" cap="all" dirty="0" smtClean="0">
              <a:ln w="0"/>
              <a:solidFill>
                <a:srgbClr val="7030A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C:\Documents and Settings\Admin\Мои документы\Мои рисунки\metalman-Dan-Raindropsandsunflower.jp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</a:blip>
          <a:srcRect r="1116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1714488"/>
            <a:ext cx="7772400" cy="1470025"/>
          </a:xfrm>
        </p:spPr>
        <p:txBody>
          <a:bodyPr/>
          <a:lstStyle/>
          <a:p>
            <a:r>
              <a:rPr lang="ru-RU" sz="2800" b="1" dirty="0" smtClean="0">
                <a:solidFill>
                  <a:srgbClr val="7030A0"/>
                </a:solidFill>
                <a:latin typeface="Bookman Old Style" pitchFamily="18" charset="0"/>
              </a:rPr>
              <a:t>Ты тоже можешь</a:t>
            </a:r>
            <a:br>
              <a:rPr lang="ru-RU" sz="2800" b="1" dirty="0" smtClean="0">
                <a:solidFill>
                  <a:srgbClr val="7030A0"/>
                </a:solidFill>
                <a:latin typeface="Bookman Old Style" pitchFamily="18" charset="0"/>
              </a:rPr>
            </a:br>
            <a:r>
              <a:rPr lang="ru-RU" sz="2800" b="1" dirty="0" smtClean="0">
                <a:solidFill>
                  <a:srgbClr val="7030A0"/>
                </a:solidFill>
                <a:latin typeface="Bookman Old Style" pitchFamily="18" charset="0"/>
              </a:rPr>
              <a:t>это сделать</a:t>
            </a:r>
            <a:endParaRPr lang="ru-RU" sz="2800" b="1" dirty="0">
              <a:solidFill>
                <a:srgbClr val="7030A0"/>
              </a:solidFill>
              <a:latin typeface="Bookman Old Style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 descr="C:\Documents and Settings\Admin\Мои документы\Мои рисунки\melancholy.jpg"/>
          <p:cNvPicPr>
            <a:picLocks noChangeAspect="1" noChangeArrowheads="1"/>
          </p:cNvPicPr>
          <p:nvPr/>
        </p:nvPicPr>
        <p:blipFill>
          <a:blip r:embed="rId3"/>
          <a:srcRect l="7538" r="4522"/>
          <a:stretch>
            <a:fillRect/>
          </a:stretch>
        </p:blipFill>
        <p:spPr bwMode="auto">
          <a:xfrm>
            <a:off x="285720" y="142852"/>
            <a:ext cx="2714644" cy="4201132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2051" name="Picture 3" descr="C:\Documents and Settings\Admin\Мои документы\Мои рисунки\082dbb8242bee85e1676b1be58e7787c.jpeg"/>
          <p:cNvPicPr>
            <a:picLocks noChangeAspect="1" noChangeArrowheads="1"/>
          </p:cNvPicPr>
          <p:nvPr/>
        </p:nvPicPr>
        <p:blipFill>
          <a:blip r:embed="rId4"/>
          <a:srcRect l="15678" r="16997"/>
          <a:stretch>
            <a:fillRect/>
          </a:stretch>
        </p:blipFill>
        <p:spPr bwMode="auto">
          <a:xfrm>
            <a:off x="5979018" y="142852"/>
            <a:ext cx="2869944" cy="4000528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2053" name="Picture 5" descr="C:\Documents and Settings\Admin\Мои документы\Мои рисунки\0_c86d_70e80f10_L.jpeg"/>
          <p:cNvPicPr>
            <a:picLocks noChangeAspect="1" noChangeArrowheads="1"/>
          </p:cNvPicPr>
          <p:nvPr/>
        </p:nvPicPr>
        <p:blipFill>
          <a:blip r:embed="rId5"/>
          <a:srcRect r="10921" b="8695"/>
          <a:stretch>
            <a:fillRect/>
          </a:stretch>
        </p:blipFill>
        <p:spPr bwMode="auto">
          <a:xfrm>
            <a:off x="2500298" y="3500438"/>
            <a:ext cx="3942697" cy="3184486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C:\Documents and Settings\Admin\Мои документы\Мои рисунки\metalman-Dan-Raindropsandsunflower.jp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</a:blip>
          <a:srcRect r="1116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0" name="Picture 2" descr="C:\Documents and Settings\Admin\Мои документы\Мои рисунки\melancholy.jp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214281" y="785794"/>
            <a:ext cx="3233733" cy="2428892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2051" name="Picture 3" descr="C:\Documents and Settings\Admin\Мои документы\Мои рисунки\082dbb8242bee85e1676b1be58e7787c.jpeg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5901942" y="428604"/>
            <a:ext cx="3242058" cy="2435145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2053" name="Picture 5" descr="C:\Documents and Settings\Admin\Мои документы\Мои рисунки\0_c86d_70e80f10_L.jpeg"/>
          <p:cNvPicPr>
            <a:picLocks noChangeAspect="1" noChangeArrowheads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2195315" y="3143249"/>
            <a:ext cx="4091198" cy="3072944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1714488"/>
            <a:ext cx="7772400" cy="1470025"/>
          </a:xfrm>
        </p:spPr>
        <p:txBody>
          <a:bodyPr/>
          <a:lstStyle/>
          <a:p>
            <a:r>
              <a:rPr lang="ru-RU" sz="2800" b="1" dirty="0" smtClean="0">
                <a:solidFill>
                  <a:srgbClr val="7030A0"/>
                </a:solidFill>
                <a:latin typeface="Bookman Old Style" pitchFamily="18" charset="0"/>
              </a:rPr>
              <a:t>Ты тоже можешь</a:t>
            </a:r>
            <a:br>
              <a:rPr lang="ru-RU" sz="2800" b="1" dirty="0" smtClean="0">
                <a:solidFill>
                  <a:srgbClr val="7030A0"/>
                </a:solidFill>
                <a:latin typeface="Bookman Old Style" pitchFamily="18" charset="0"/>
              </a:rPr>
            </a:br>
            <a:r>
              <a:rPr lang="ru-RU" sz="2800" b="1" dirty="0" smtClean="0">
                <a:solidFill>
                  <a:srgbClr val="7030A0"/>
                </a:solidFill>
                <a:latin typeface="Bookman Old Style" pitchFamily="18" charset="0"/>
              </a:rPr>
              <a:t>это сделать</a:t>
            </a:r>
            <a:endParaRPr lang="ru-RU" sz="2800" b="1" dirty="0">
              <a:solidFill>
                <a:srgbClr val="7030A0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C:\Documents and Settings\Admin\Мои документы\Мои рисунки\metalman-Dan-Raindropsandsunflower.jp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</a:blip>
          <a:srcRect/>
          <a:stretch>
            <a:fillRect/>
          </a:stretch>
        </p:blipFill>
        <p:spPr bwMode="auto">
          <a:xfrm>
            <a:off x="0" y="0"/>
            <a:ext cx="10293256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00034" y="857232"/>
            <a:ext cx="8286808" cy="3786214"/>
          </a:xfrm>
        </p:spPr>
        <p:txBody>
          <a:bodyPr>
            <a:noAutofit/>
          </a:bodyPr>
          <a:lstStyle/>
          <a:p>
            <a:r>
              <a:rPr lang="ru-RU" sz="7200" b="1" dirty="0" smtClean="0">
                <a:solidFill>
                  <a:srgbClr val="7030A0"/>
                </a:solidFill>
                <a:latin typeface="Bookman Old Style" pitchFamily="18" charset="0"/>
              </a:rPr>
              <a:t>Как заставить мир измениться?</a:t>
            </a:r>
            <a:endParaRPr lang="ru-RU" sz="7200" b="1" dirty="0">
              <a:solidFill>
                <a:srgbClr val="7030A0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C:\Documents and Settings\Admin\Мои документы\Мои рисунки\metalman-Dan-Raindropsandsunflower.jp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</a:blip>
          <a:srcRect/>
          <a:stretch>
            <a:fillRect/>
          </a:stretch>
        </p:blipFill>
        <p:spPr bwMode="auto">
          <a:xfrm>
            <a:off x="0" y="0"/>
            <a:ext cx="10293256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785786" y="500042"/>
            <a:ext cx="7429520" cy="571504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just"/>
            <a:r>
              <a:rPr lang="ru-RU" sz="2000" b="1" dirty="0" smtClean="0">
                <a:ln>
                  <a:solidFill>
                    <a:schemeClr val="tx1"/>
                  </a:solidFill>
                </a:ln>
                <a:solidFill>
                  <a:srgbClr val="7030A0"/>
                </a:solidFill>
                <a:latin typeface="Bookman Old Style" pitchFamily="18" charset="0"/>
              </a:rPr>
              <a:t>Наш курс предназначен для изучения основ работы самого популярного графического редактора. Начав изучение программы со знакомства с интерфейсом программы, Вы шаг за шагом научитесь выделять фрагменты изображения различными способами, корректировать цветовую гамму изображений и удалять  дефекты фотографий, узнаете, как работать с инструментами регулировок цветов и оттенков, а также познакомитесь с принципом работы со слоями, эффектами и фильтрами. Завершающим этапом обучения станет создание «с нуля» абстрактного художественного изображения с применением набора различных фильтров и инструментов. Интерактивный курс будет полезен как для начинающих пользователей, так и для опытных, желающих изучить новые возможности программы </a:t>
            </a:r>
            <a:r>
              <a:rPr lang="ru-RU" sz="2000" b="1" dirty="0" err="1" smtClean="0">
                <a:ln>
                  <a:solidFill>
                    <a:schemeClr val="tx1"/>
                  </a:solidFill>
                </a:ln>
                <a:solidFill>
                  <a:srgbClr val="7030A0"/>
                </a:solidFill>
                <a:latin typeface="Bookman Old Style" pitchFamily="18" charset="0"/>
              </a:rPr>
              <a:t>Adobe</a:t>
            </a:r>
            <a:r>
              <a:rPr lang="ru-RU" sz="2000" b="1" dirty="0" smtClean="0">
                <a:ln>
                  <a:solidFill>
                    <a:schemeClr val="tx1"/>
                  </a:solidFill>
                </a:ln>
                <a:solidFill>
                  <a:srgbClr val="7030A0"/>
                </a:solidFill>
                <a:latin typeface="Bookman Old Style" pitchFamily="18" charset="0"/>
              </a:rPr>
              <a:t> </a:t>
            </a:r>
            <a:r>
              <a:rPr lang="ru-RU" sz="2000" b="1" smtClean="0">
                <a:ln>
                  <a:solidFill>
                    <a:schemeClr val="tx1"/>
                  </a:solidFill>
                </a:ln>
                <a:solidFill>
                  <a:srgbClr val="7030A0"/>
                </a:solidFill>
                <a:latin typeface="Bookman Old Style" pitchFamily="18" charset="0"/>
              </a:rPr>
              <a:t>Photoshop.</a:t>
            </a:r>
            <a:endParaRPr lang="ru-RU" sz="2000" b="1" dirty="0">
              <a:ln>
                <a:solidFill>
                  <a:schemeClr val="tx1"/>
                </a:solidFill>
              </a:ln>
              <a:solidFill>
                <a:srgbClr val="7030A0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C:\Documents and Settings\Admin\Мои документы\Мои рисунки\metalman-Dan-Raindropsandsunflower.jp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</a:blip>
          <a:srcRect/>
          <a:stretch>
            <a:fillRect/>
          </a:stretch>
        </p:blipFill>
        <p:spPr bwMode="auto">
          <a:xfrm>
            <a:off x="0" y="0"/>
            <a:ext cx="10293256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714356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7030A0"/>
                </a:solidFill>
                <a:latin typeface="Bookman Old Style" pitchFamily="18" charset="0"/>
              </a:rPr>
              <a:t>Результатом проекта станет творческая работа по созданию нового мира</a:t>
            </a:r>
            <a:endParaRPr lang="ru-RU" b="1" dirty="0">
              <a:solidFill>
                <a:srgbClr val="7030A0"/>
              </a:solidFill>
              <a:latin typeface="Bookman Old Style" pitchFamily="18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2714620"/>
            <a:ext cx="2303876" cy="307183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86512" y="2928934"/>
            <a:ext cx="3000364" cy="2250273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28926" y="2571744"/>
            <a:ext cx="3018236" cy="4024314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C:\Documents and Settings\Admin\Мои документы\Мои рисунки\metalman-Dan-Raindropsandsunflower.jp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</a:blip>
          <a:srcRect/>
          <a:stretch>
            <a:fillRect/>
          </a:stretch>
        </p:blipFill>
        <p:spPr bwMode="auto">
          <a:xfrm>
            <a:off x="0" y="0"/>
            <a:ext cx="10293256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714356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7030A0"/>
                </a:solidFill>
                <a:latin typeface="Bookman Old Style" pitchFamily="18" charset="0"/>
              </a:rPr>
              <a:t>Результатом проекта станет творческая работа по созданию нового мира</a:t>
            </a:r>
            <a:endParaRPr lang="ru-RU" b="1" dirty="0">
              <a:solidFill>
                <a:srgbClr val="7030A0"/>
              </a:solidFill>
              <a:latin typeface="Bookman Old Style" pitchFamily="18" charset="0"/>
            </a:endParaRPr>
          </a:p>
        </p:txBody>
      </p:sp>
      <p:pic>
        <p:nvPicPr>
          <p:cNvPr id="8" name="Рисунок 7" descr="GHJTRN1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034" y="2571744"/>
            <a:ext cx="3428992" cy="2571744"/>
          </a:xfrm>
          <a:prstGeom prst="rect">
            <a:avLst/>
          </a:prstGeom>
        </p:spPr>
      </p:pic>
      <p:pic>
        <p:nvPicPr>
          <p:cNvPr id="10" name="Рисунок 9" descr="Изображение 120.jpg"/>
          <p:cNvPicPr>
            <a:picLocks noChangeAspect="1"/>
          </p:cNvPicPr>
          <p:nvPr/>
        </p:nvPicPr>
        <p:blipFill>
          <a:blip r:embed="rId4" cstate="print"/>
          <a:srcRect l="29785" t="2083"/>
          <a:stretch>
            <a:fillRect/>
          </a:stretch>
        </p:blipFill>
        <p:spPr>
          <a:xfrm>
            <a:off x="6500826" y="2500306"/>
            <a:ext cx="2390606" cy="250033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C:\Documents and Settings\Admin\Мои документы\Мои рисунки\metalman-Dan-Raindropsandsunflower.jp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</a:blip>
          <a:srcRect/>
          <a:stretch>
            <a:fillRect/>
          </a:stretch>
        </p:blipFill>
        <p:spPr bwMode="auto">
          <a:xfrm>
            <a:off x="0" y="0"/>
            <a:ext cx="10293256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714356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7030A0"/>
                </a:solidFill>
                <a:latin typeface="Bookman Old Style" pitchFamily="18" charset="0"/>
              </a:rPr>
              <a:t>Результатом проекта станет творческая работа по созданию нового мира</a:t>
            </a:r>
            <a:endParaRPr lang="ru-RU" b="1" dirty="0">
              <a:solidFill>
                <a:srgbClr val="7030A0"/>
              </a:solidFill>
              <a:latin typeface="Bookman Old Style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44" y="2143116"/>
            <a:ext cx="3071834" cy="3071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/>
          <a:srcRect t="25581" b="20930"/>
          <a:stretch>
            <a:fillRect/>
          </a:stretch>
        </p:blipFill>
        <p:spPr bwMode="auto">
          <a:xfrm>
            <a:off x="5072066" y="2571744"/>
            <a:ext cx="3873157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71802" y="4572008"/>
            <a:ext cx="4357718" cy="2059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C:\Documents and Settings\Admin\Мои документы\Мои рисунки\metalman-Dan-Raindropsandsunflower.jp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</a:blip>
          <a:srcRect/>
          <a:stretch>
            <a:fillRect/>
          </a:stretch>
        </p:blipFill>
        <p:spPr bwMode="auto">
          <a:xfrm>
            <a:off x="0" y="0"/>
            <a:ext cx="10293256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785794"/>
            <a:ext cx="8001056" cy="5143536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ru-RU" sz="7200" b="1" dirty="0" smtClean="0">
                <a:solidFill>
                  <a:srgbClr val="7030A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А теперь давайте разделимся на группы</a:t>
            </a:r>
            <a:endParaRPr lang="ru-RU" sz="7200" b="1" dirty="0">
              <a:solidFill>
                <a:srgbClr val="7030A0"/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C:\Documents and Settings\Admin\Мои документы\Мои рисунки\metalman-Dan-Raindropsandsunflower.jp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</a:blip>
          <a:srcRect/>
          <a:stretch>
            <a:fillRect/>
          </a:stretch>
        </p:blipFill>
        <p:spPr bwMode="auto">
          <a:xfrm>
            <a:off x="0" y="0"/>
            <a:ext cx="10293256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571480"/>
            <a:ext cx="8001056" cy="1643074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ru-RU" sz="5400" b="1" dirty="0" smtClean="0">
                <a:solidFill>
                  <a:srgbClr val="7030A0"/>
                </a:solidFill>
                <a:effectLst>
                  <a:reflection blurRad="6350" stA="55000" endA="300" endPos="45500" dir="5400000" sy="-100000" algn="bl" rotWithShape="0"/>
                </a:effectLst>
                <a:latin typeface="Bookman Old Style" pitchFamily="18" charset="0"/>
              </a:rPr>
              <a:t>Как горят буквы?</a:t>
            </a:r>
            <a:br>
              <a:rPr lang="ru-RU" sz="5400" b="1" dirty="0" smtClean="0">
                <a:solidFill>
                  <a:srgbClr val="7030A0"/>
                </a:solidFill>
                <a:effectLst>
                  <a:reflection blurRad="6350" stA="55000" endA="300" endPos="45500" dir="5400000" sy="-100000" algn="bl" rotWithShape="0"/>
                </a:effectLst>
                <a:latin typeface="Bookman Old Style" pitchFamily="18" charset="0"/>
              </a:rPr>
            </a:br>
            <a:r>
              <a:rPr lang="ru-RU" sz="2400" b="1" dirty="0" smtClean="0">
                <a:solidFill>
                  <a:srgbClr val="7030A0"/>
                </a:solidFill>
                <a:effectLst>
                  <a:reflection blurRad="6350" stA="55000" endA="300" endPos="45500" dir="5400000" sy="-100000" algn="bl" rotWithShape="0"/>
                </a:effectLst>
                <a:latin typeface="Bookman Old Style" pitchFamily="18" charset="0"/>
              </a:rPr>
              <a:t>Работа с буквами</a:t>
            </a:r>
            <a:endParaRPr lang="ru-RU" sz="2400" b="1" dirty="0">
              <a:solidFill>
                <a:srgbClr val="7030A0"/>
              </a:solidFill>
              <a:effectLst>
                <a:reflection blurRad="6350" stA="55000" endA="300" endPos="45500" dir="5400000" sy="-100000" algn="bl" rotWithShape="0"/>
              </a:effectLst>
              <a:latin typeface="Bookman Old Style" pitchFamily="18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/>
          <a:srcRect l="18333" t="16667" r="15000" b="38333"/>
          <a:stretch>
            <a:fillRect/>
          </a:stretch>
        </p:blipFill>
        <p:spPr bwMode="auto">
          <a:xfrm>
            <a:off x="2071670" y="2714620"/>
            <a:ext cx="5500726" cy="3712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C:\Documents and Settings\Admin\Мои документы\Мои рисунки\metalman-Dan-Raindropsandsunflower.jp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</a:blip>
          <a:srcRect/>
          <a:stretch>
            <a:fillRect/>
          </a:stretch>
        </p:blipFill>
        <p:spPr bwMode="auto">
          <a:xfrm>
            <a:off x="0" y="0"/>
            <a:ext cx="10293256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57158" y="571480"/>
            <a:ext cx="8786842" cy="1643074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ru-RU" b="1" dirty="0" smtClean="0">
                <a:solidFill>
                  <a:srgbClr val="7030A0"/>
                </a:solidFill>
                <a:effectLst>
                  <a:reflection blurRad="6350" stA="55000" endA="300" endPos="45500" dir="5400000" sy="-100000" algn="bl" rotWithShape="0"/>
                </a:effectLst>
                <a:latin typeface="Bookman Old Style" pitchFamily="18" charset="0"/>
              </a:rPr>
              <a:t>Как сделать мир веселее?</a:t>
            </a:r>
            <a:r>
              <a:rPr lang="ru-RU" sz="5400" b="1" dirty="0" smtClean="0">
                <a:solidFill>
                  <a:srgbClr val="7030A0"/>
                </a:solidFill>
                <a:effectLst>
                  <a:reflection blurRad="6350" stA="55000" endA="300" endPos="45500" dir="5400000" sy="-100000" algn="bl" rotWithShape="0"/>
                </a:effectLst>
                <a:latin typeface="Bookman Old Style" pitchFamily="18" charset="0"/>
              </a:rPr>
              <a:t/>
            </a:r>
            <a:br>
              <a:rPr lang="ru-RU" sz="5400" b="1" dirty="0" smtClean="0">
                <a:solidFill>
                  <a:srgbClr val="7030A0"/>
                </a:solidFill>
                <a:effectLst>
                  <a:reflection blurRad="6350" stA="55000" endA="300" endPos="45500" dir="5400000" sy="-100000" algn="bl" rotWithShape="0"/>
                </a:effectLst>
                <a:latin typeface="Bookman Old Style" pitchFamily="18" charset="0"/>
              </a:rPr>
            </a:br>
            <a:r>
              <a:rPr lang="ru-RU" sz="2400" b="1" dirty="0" smtClean="0">
                <a:solidFill>
                  <a:srgbClr val="7030A0"/>
                </a:solidFill>
                <a:effectLst>
                  <a:reflection blurRad="6350" stA="55000" endA="300" endPos="45500" dir="5400000" sy="-100000" algn="bl" rotWithShape="0"/>
                </a:effectLst>
                <a:latin typeface="Bookman Old Style" pitchFamily="18" charset="0"/>
              </a:rPr>
              <a:t>Работа с пластикой</a:t>
            </a:r>
            <a:endParaRPr lang="ru-RU" sz="2400" b="1" dirty="0">
              <a:solidFill>
                <a:srgbClr val="7030A0"/>
              </a:solidFill>
              <a:effectLst>
                <a:reflection blurRad="6350" stA="55000" endA="300" endPos="45500" dir="5400000" sy="-100000" algn="bl" rotWithShape="0"/>
              </a:effectLst>
              <a:latin typeface="Bookman Old Style" pitchFamily="18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10" y="2285992"/>
            <a:ext cx="3143272" cy="3929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57818" y="2357430"/>
            <a:ext cx="3140644" cy="3929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2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C:\Documents and Settings\Admin\Мои документы\Мои рисунки\metalman-Dan-Raindropsandsunflower.jp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</a:blip>
          <a:srcRect/>
          <a:stretch>
            <a:fillRect/>
          </a:stretch>
        </p:blipFill>
        <p:spPr bwMode="auto">
          <a:xfrm>
            <a:off x="0" y="0"/>
            <a:ext cx="10293256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57158" y="785794"/>
            <a:ext cx="8286808" cy="928694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ru-RU" sz="5400" b="1" dirty="0" smtClean="0">
                <a:solidFill>
                  <a:srgbClr val="7030A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От куда появились капли?</a:t>
            </a:r>
            <a:br>
              <a:rPr lang="ru-RU" sz="5400" b="1" dirty="0" smtClean="0">
                <a:solidFill>
                  <a:srgbClr val="7030A0"/>
                </a:solidFill>
                <a:effectLst>
                  <a:reflection blurRad="6350" stA="55000" endA="300" endPos="45500" dir="5400000" sy="-100000" algn="bl" rotWithShape="0"/>
                </a:effectLst>
              </a:rPr>
            </a:br>
            <a:r>
              <a:rPr lang="ru-RU" sz="2400" b="1" dirty="0" smtClean="0">
                <a:solidFill>
                  <a:srgbClr val="7030A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Работа с фильтрами</a:t>
            </a:r>
            <a:endParaRPr lang="ru-RU" sz="5400" b="1" dirty="0">
              <a:solidFill>
                <a:srgbClr val="7030A0"/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57289" y="2071678"/>
            <a:ext cx="6381763" cy="4786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C:\Documents and Settings\Admin\Мои документы\Мои рисунки\metalman-Dan-Raindropsandsunflower.jp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</a:blip>
          <a:srcRect/>
          <a:stretch>
            <a:fillRect/>
          </a:stretch>
        </p:blipFill>
        <p:spPr bwMode="auto">
          <a:xfrm>
            <a:off x="0" y="0"/>
            <a:ext cx="10293256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57158" y="785794"/>
            <a:ext cx="8286808" cy="928694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ru-RU" sz="4000" b="1" dirty="0" smtClean="0">
                <a:solidFill>
                  <a:srgbClr val="7030A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Как стать погонщиком верблюдов?</a:t>
            </a:r>
            <a:r>
              <a:rPr lang="ru-RU" sz="5400" b="1" dirty="0" smtClean="0">
                <a:solidFill>
                  <a:srgbClr val="7030A0"/>
                </a:solidFill>
                <a:effectLst>
                  <a:reflection blurRad="6350" stA="55000" endA="300" endPos="45500" dir="5400000" sy="-100000" algn="bl" rotWithShape="0"/>
                </a:effectLst>
              </a:rPr>
              <a:t/>
            </a:r>
            <a:br>
              <a:rPr lang="ru-RU" sz="5400" b="1" dirty="0" smtClean="0">
                <a:solidFill>
                  <a:srgbClr val="7030A0"/>
                </a:solidFill>
                <a:effectLst>
                  <a:reflection blurRad="6350" stA="55000" endA="300" endPos="45500" dir="5400000" sy="-100000" algn="bl" rotWithShape="0"/>
                </a:effectLst>
              </a:rPr>
            </a:br>
            <a:r>
              <a:rPr lang="ru-RU" sz="2400" b="1" dirty="0" smtClean="0">
                <a:solidFill>
                  <a:srgbClr val="7030A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Работа с инструментом «Перо»</a:t>
            </a:r>
            <a:endParaRPr lang="ru-RU" sz="5400" b="1" dirty="0">
              <a:solidFill>
                <a:srgbClr val="7030A0"/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44" y="2285992"/>
            <a:ext cx="3818413" cy="4081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86380" y="2386960"/>
            <a:ext cx="3857620" cy="41233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786182" y="3143248"/>
            <a:ext cx="1575966" cy="2000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C:\Documents and Settings\Admin\Мои документы\Мои рисунки\metalman-Dan-Raindropsandsunflower.jp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</a:blip>
          <a:srcRect/>
          <a:stretch>
            <a:fillRect/>
          </a:stretch>
        </p:blipFill>
        <p:spPr bwMode="auto">
          <a:xfrm>
            <a:off x="0" y="0"/>
            <a:ext cx="10293256" cy="6858000"/>
          </a:xfrm>
          <a:prstGeom prst="rect">
            <a:avLst/>
          </a:prstGeom>
          <a:noFill/>
        </p:spPr>
      </p:pic>
      <p:pic>
        <p:nvPicPr>
          <p:cNvPr id="10242" name="Picture 2" descr="C:\Documents and Settings\Admin\Рабочий стол\фотошоп\урок2 крылья\attachment22.jpeg"/>
          <p:cNvPicPr>
            <a:picLocks noChangeAspect="1" noChangeArrowheads="1"/>
          </p:cNvPicPr>
          <p:nvPr/>
        </p:nvPicPr>
        <p:blipFill>
          <a:blip r:embed="rId3"/>
          <a:srcRect r="37735"/>
          <a:stretch>
            <a:fillRect/>
          </a:stretch>
        </p:blipFill>
        <p:spPr bwMode="auto">
          <a:xfrm>
            <a:off x="214282" y="1142984"/>
            <a:ext cx="2357454" cy="39124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0243" name="Picture 3" descr="C:\Documents and Settings\Admin\Рабочий стол\фотошоп\урок2 крылья\attachment23.jpe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72198" y="1643050"/>
            <a:ext cx="3656031" cy="3501665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714612" y="3214686"/>
            <a:ext cx="3667765" cy="3643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57158" y="785794"/>
            <a:ext cx="8286808" cy="928694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ru-RU" sz="4000" b="1" dirty="0" smtClean="0">
                <a:solidFill>
                  <a:srgbClr val="7030A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Хочешь взлететь?</a:t>
            </a:r>
            <a:r>
              <a:rPr lang="ru-RU" sz="5400" b="1" dirty="0" smtClean="0">
                <a:solidFill>
                  <a:srgbClr val="7030A0"/>
                </a:solidFill>
                <a:effectLst>
                  <a:reflection blurRad="6350" stA="55000" endA="300" endPos="45500" dir="5400000" sy="-100000" algn="bl" rotWithShape="0"/>
                </a:effectLst>
              </a:rPr>
              <a:t/>
            </a:r>
            <a:br>
              <a:rPr lang="ru-RU" sz="5400" b="1" dirty="0" smtClean="0">
                <a:solidFill>
                  <a:srgbClr val="7030A0"/>
                </a:solidFill>
                <a:effectLst>
                  <a:reflection blurRad="6350" stA="55000" endA="300" endPos="45500" dir="5400000" sy="-100000" algn="bl" rotWithShape="0"/>
                </a:effectLst>
              </a:rPr>
            </a:br>
            <a:r>
              <a:rPr lang="ru-RU" sz="2400" b="1" dirty="0" smtClean="0">
                <a:solidFill>
                  <a:srgbClr val="7030A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Работа с инструментом «Кисть»</a:t>
            </a:r>
            <a:endParaRPr lang="ru-RU" sz="5400" b="1" dirty="0">
              <a:solidFill>
                <a:srgbClr val="7030A0"/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2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2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C:\Documents and Settings\Admin\Мои документы\Мои рисунки\metalman-Dan-Raindropsandsunflower.jp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</a:blip>
          <a:srcRect/>
          <a:stretch>
            <a:fillRect/>
          </a:stretch>
        </p:blipFill>
        <p:spPr bwMode="auto">
          <a:xfrm>
            <a:off x="0" y="0"/>
            <a:ext cx="10293256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57158" y="785794"/>
            <a:ext cx="8286808" cy="928694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ru-RU" sz="5400" b="1" dirty="0" smtClean="0">
                <a:solidFill>
                  <a:srgbClr val="7030A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Где находится край света?</a:t>
            </a:r>
            <a:br>
              <a:rPr lang="ru-RU" sz="5400" b="1" dirty="0" smtClean="0">
                <a:solidFill>
                  <a:srgbClr val="7030A0"/>
                </a:solidFill>
                <a:effectLst>
                  <a:reflection blurRad="6350" stA="55000" endA="300" endPos="45500" dir="5400000" sy="-100000" algn="bl" rotWithShape="0"/>
                </a:effectLst>
              </a:rPr>
            </a:br>
            <a:r>
              <a:rPr lang="ru-RU" sz="2400" b="1" dirty="0" smtClean="0">
                <a:solidFill>
                  <a:srgbClr val="7030A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Работа о слоями</a:t>
            </a:r>
            <a:endParaRPr lang="ru-RU" sz="5400" b="1" dirty="0">
              <a:solidFill>
                <a:srgbClr val="7030A0"/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43240" y="2500306"/>
            <a:ext cx="3381382" cy="4104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4"/>
          <a:srcRect b="9395"/>
          <a:stretch>
            <a:fillRect/>
          </a:stretch>
        </p:blipFill>
        <p:spPr bwMode="auto">
          <a:xfrm>
            <a:off x="357158" y="2285992"/>
            <a:ext cx="2286000" cy="171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5"/>
          <a:srcRect b="9809"/>
          <a:stretch>
            <a:fillRect/>
          </a:stretch>
        </p:blipFill>
        <p:spPr bwMode="auto">
          <a:xfrm>
            <a:off x="6786578" y="4357693"/>
            <a:ext cx="2361200" cy="1869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11269" name="Picture 5"/>
          <p:cNvPicPr>
            <a:picLocks noChangeAspect="1" noChangeArrowheads="1"/>
          </p:cNvPicPr>
          <p:nvPr/>
        </p:nvPicPr>
        <p:blipFill>
          <a:blip r:embed="rId6"/>
          <a:srcRect b="7216"/>
          <a:stretch>
            <a:fillRect/>
          </a:stretch>
        </p:blipFill>
        <p:spPr bwMode="auto">
          <a:xfrm>
            <a:off x="642910" y="4286255"/>
            <a:ext cx="1714512" cy="22860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11270" name="Picture 6"/>
          <p:cNvPicPr>
            <a:picLocks noChangeAspect="1" noChangeArrowheads="1"/>
          </p:cNvPicPr>
          <p:nvPr/>
        </p:nvPicPr>
        <p:blipFill>
          <a:blip r:embed="rId7"/>
          <a:srcRect b="9090"/>
          <a:stretch>
            <a:fillRect/>
          </a:stretch>
        </p:blipFill>
        <p:spPr bwMode="auto">
          <a:xfrm>
            <a:off x="6786562" y="2357430"/>
            <a:ext cx="2357438" cy="15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2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" dur="2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4" dur="2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C:\Documents and Settings\Admin\Мои документы\Мои рисунки\metalman-Dan-Raindropsandsunflower.jp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</a:blip>
          <a:srcRect/>
          <a:stretch>
            <a:fillRect/>
          </a:stretch>
        </p:blipFill>
        <p:spPr bwMode="auto">
          <a:xfrm>
            <a:off x="0" y="0"/>
            <a:ext cx="10293256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785794"/>
            <a:ext cx="8001056" cy="5143536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endParaRPr lang="ru-RU" sz="2400" b="1" dirty="0">
              <a:solidFill>
                <a:srgbClr val="7030A0"/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</p:txBody>
      </p:sp>
      <p:pic>
        <p:nvPicPr>
          <p:cNvPr id="12290" name="Picture 2" descr="C:\Documents and Settings\Admin\Мои документы\Мои рисунки\анимашки\pictur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00100" y="642918"/>
            <a:ext cx="7429552" cy="5581689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2500298" y="2857496"/>
            <a:ext cx="3954929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sz="8000" b="1" dirty="0" smtClean="0">
                <a:ln w="50800"/>
                <a:solidFill>
                  <a:srgbClr val="7030A0"/>
                </a:solidFill>
                <a:latin typeface="Bookman Old Style" pitchFamily="18" charset="0"/>
              </a:rPr>
              <a:t>Удачи!</a:t>
            </a:r>
            <a:endParaRPr lang="ru-RU" sz="8000" b="1" dirty="0">
              <a:ln w="50800"/>
              <a:solidFill>
                <a:srgbClr val="7030A0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</TotalTime>
  <Words>188</Words>
  <Application>Microsoft Office PowerPoint</Application>
  <PresentationFormat>Экран (4:3)</PresentationFormat>
  <Paragraphs>19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Слайд 1</vt:lpstr>
      <vt:lpstr>Ты тоже можешь это сделать</vt:lpstr>
      <vt:lpstr>Ты тоже можешь это сделать</vt:lpstr>
      <vt:lpstr>Как заставить мир измениться?</vt:lpstr>
      <vt:lpstr>Слайд 5</vt:lpstr>
      <vt:lpstr>Результатом проекта станет творческая работа по созданию нового мира</vt:lpstr>
      <vt:lpstr>Результатом проекта станет творческая работа по созданию нового мира</vt:lpstr>
      <vt:lpstr>Результатом проекта станет творческая работа по созданию нового мира</vt:lpstr>
      <vt:lpstr>А теперь давайте разделимся на группы</vt:lpstr>
      <vt:lpstr>Как горят буквы? Работа с буквами</vt:lpstr>
      <vt:lpstr>Как сделать мир веселее? Работа с пластикой</vt:lpstr>
      <vt:lpstr>От куда появились капли? Работа с фильтрами</vt:lpstr>
      <vt:lpstr>Как стать погонщиком верблюдов? Работа с инструментом «Перо»</vt:lpstr>
      <vt:lpstr>Хочешь взлететь? Работа с инструментом «Кисть»</vt:lpstr>
      <vt:lpstr>Где находится край света? Работа о слоями</vt:lpstr>
      <vt:lpstr>Слайд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Admin</cp:lastModifiedBy>
  <cp:revision>15</cp:revision>
  <dcterms:created xsi:type="dcterms:W3CDTF">2009-11-30T14:06:49Z</dcterms:created>
  <dcterms:modified xsi:type="dcterms:W3CDTF">2009-11-30T18:34:34Z</dcterms:modified>
</cp:coreProperties>
</file>