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510"/>
    <a:srgbClr val="2303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4A5D44-C2F3-48E5-94CA-0CA0AD23EE8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BF7ED9-3A2D-47F8-BCCD-841BE73699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1643050"/>
            <a:ext cx="2428892" cy="9286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29652" y="4071942"/>
            <a:ext cx="264942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9424123">
            <a:off x="-340966" y="648808"/>
            <a:ext cx="427802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Они живут на предельной скорости. 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929330"/>
            <a:ext cx="80010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303AD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Для них гонки - смысл жизни.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2303AD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173707">
            <a:off x="4780624" y="624399"/>
            <a:ext cx="48761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Они - </a:t>
            </a:r>
            <a:r>
              <a:rPr lang="ru-RU" sz="4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стритрейсеры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 уличные гонщики.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.MICROSOF-9853E4\Мои документы\Мои рисунки\INDEX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5721976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786214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ИСТОРИЯ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18610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37147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Всплеск </a:t>
            </a:r>
            <a:r>
              <a:rPr lang="ru-RU" dirty="0" smtClean="0">
                <a:solidFill>
                  <a:schemeClr val="bg1"/>
                </a:solidFill>
              </a:rPr>
              <a:t>развития американской автомобильной промышленности породил интерес и к гонкам. Каждая новая модель становилась все мощнее и быстрее. Плюс молодежь научилась самостоятельно улучшать своих «железных коней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В Европе бум </a:t>
            </a:r>
            <a:r>
              <a:rPr lang="ru-RU" dirty="0" err="1" smtClean="0">
                <a:solidFill>
                  <a:schemeClr val="bg1"/>
                </a:solidFill>
              </a:rPr>
              <a:t>стритрейсинга</a:t>
            </a:r>
            <a:r>
              <a:rPr lang="ru-RU" dirty="0" smtClean="0">
                <a:solidFill>
                  <a:schemeClr val="bg1"/>
                </a:solidFill>
              </a:rPr>
              <a:t> пришелся на 60-е годы. По обе стороны океана предприниматели рассмотрели доходную сторону гонок. Начинаются строиться специальные треки для гонок, открываются специальные журналы и телепередачи, развивается производство </a:t>
            </a:r>
            <a:r>
              <a:rPr lang="ru-RU" dirty="0" err="1" smtClean="0">
                <a:solidFill>
                  <a:schemeClr val="bg1"/>
                </a:solidFill>
              </a:rPr>
              <a:t>автотюнинга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28572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 smtClean="0"/>
              <a:t>Стритрейсинг</a:t>
            </a:r>
            <a:r>
              <a:rPr lang="ru-RU" dirty="0" smtClean="0"/>
              <a:t> придумали американцы. Официальная дата рождения </a:t>
            </a:r>
            <a:r>
              <a:rPr lang="ru-RU" dirty="0" err="1" smtClean="0"/>
              <a:t>рейсинга</a:t>
            </a:r>
            <a:r>
              <a:rPr lang="ru-RU" dirty="0" smtClean="0"/>
              <a:t> — 1948 год, но известно, что задолго до этого на улицах городов США уже проводились уличные гонки.</a:t>
            </a: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5657671"/>
            <a:ext cx="4357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России </a:t>
            </a:r>
            <a:r>
              <a:rPr lang="ru-RU" dirty="0" err="1" smtClean="0"/>
              <a:t>Стритрейсинг</a:t>
            </a:r>
            <a:r>
              <a:rPr lang="ru-RU" dirty="0" smtClean="0"/>
              <a:t> появился в 90-х гг. прошлого века, когда личный автомобиль стал доступен простым гражданам.</a:t>
            </a:r>
            <a:endParaRPr lang="ru-RU" dirty="0"/>
          </a:p>
        </p:txBody>
      </p:sp>
      <p:pic>
        <p:nvPicPr>
          <p:cNvPr id="1026" name="Picture 2" descr="C:\Documents and Settings\Admin.MICROSOF-9853E4\Мои документы\Мои рисунки\1269072904_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000240"/>
            <a:ext cx="5429256" cy="3417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0090" cy="72547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3186106" cy="2023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9253282">
            <a:off x="-296744" y="1631568"/>
            <a:ext cx="706734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Стритрейсинг</a:t>
            </a:r>
            <a:r>
              <a:rPr lang="ru-RU" sz="4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делится на две категории:</a:t>
            </a:r>
            <a:endParaRPr lang="ru-RU" sz="4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9271136">
            <a:off x="2194910" y="2895222"/>
            <a:ext cx="409278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7C51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драгрейсинг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7C51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216638">
            <a:off x="5467054" y="1651523"/>
            <a:ext cx="3847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7C51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стритпоинт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7C51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Admin.MICROSOF-9853E4\Мои документы\Мои рисунки\1269071408_152181-85b14-23713126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97000">
            <a:off x="198690" y="341309"/>
            <a:ext cx="2881310" cy="191098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.MICROSOF-9853E4\Мои документы\Мои рисунки\1269071354_152181-57c9f-22749160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34756">
            <a:off x="817781" y="4657159"/>
            <a:ext cx="2865729" cy="1921724"/>
          </a:xfrm>
          <a:prstGeom prst="rect">
            <a:avLst/>
          </a:prstGeom>
          <a:noFill/>
        </p:spPr>
      </p:pic>
      <p:pic>
        <p:nvPicPr>
          <p:cNvPr id="2052" name="Picture 4" descr="C:\Documents and Settings\Admin.MICROSOF-9853E4\Мои документы\Мои рисунки\1269071390_152181-1fadb-22749224-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929066"/>
            <a:ext cx="4095756" cy="2746566"/>
          </a:xfrm>
          <a:prstGeom prst="rect">
            <a:avLst/>
          </a:prstGeom>
          <a:noFill/>
        </p:spPr>
      </p:pic>
      <p:pic>
        <p:nvPicPr>
          <p:cNvPr id="2053" name="Picture 5" descr="C:\Documents and Settings\Admin.MICROSOF-9853E4\Мои документы\Мои рисунки\illegal_street_ra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0"/>
            <a:ext cx="2000264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8584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4714876" cy="507209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линейная </a:t>
            </a:r>
            <a:r>
              <a:rPr lang="ru-RU" dirty="0" smtClean="0">
                <a:solidFill>
                  <a:srgbClr val="002060"/>
                </a:solidFill>
              </a:rPr>
              <a:t>гонка, протяженностью 1/2 или 1/4 или 1/8 мили (804,5 или 402,3 метра или 201,1). Два или более транспортных средств стартуют с одной линии и, максимально ускоряясь, двигаются к финишу. Первый, кто пересекает линию финиша, становится победителем заезда.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4817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solidFill>
                  <a:srgbClr val="C00000"/>
                </a:solidFill>
              </a:rPr>
              <a:t>Драгрейсинг</a:t>
            </a:r>
            <a:r>
              <a:rPr lang="ru-RU" sz="5400" dirty="0" smtClean="0">
                <a:solidFill>
                  <a:srgbClr val="C00000"/>
                </a:solidFill>
              </a:rPr>
              <a:t> —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C:\Documents and Settings\Admin.MICROSOF-9853E4\Мои документы\Мои рисунки\1269071433_152181-907de-22749149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0617">
            <a:off x="5087017" y="767283"/>
            <a:ext cx="3685001" cy="2468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009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990480">
            <a:off x="4078383" y="894289"/>
            <a:ext cx="4143404" cy="576628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гонки (чаще всего, ночные) по городским улицам по вольному маршруту через определенные точки — </a:t>
            </a:r>
            <a:r>
              <a:rPr lang="ru-RU" dirty="0" err="1" smtClean="0">
                <a:solidFill>
                  <a:srgbClr val="FFC000"/>
                </a:solidFill>
              </a:rPr>
              <a:t>чек-поинты</a:t>
            </a:r>
            <a:r>
              <a:rPr lang="ru-RU" dirty="0" smtClean="0">
                <a:solidFill>
                  <a:srgbClr val="FFC000"/>
                </a:solidFill>
              </a:rPr>
              <a:t>. Участники стартуют из одной точки. Если автомобилей много, используется система парного старта через определенные отрезки времени. Задача участников — как можно быстрее добраться из начальной точки в конечную, при этом нужно регистрироваться на контрольных точках.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4593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err="1" smtClean="0">
                <a:solidFill>
                  <a:srgbClr val="C00000"/>
                </a:solidFill>
              </a:rPr>
              <a:t>Стритпоинт</a:t>
            </a:r>
            <a:r>
              <a:rPr lang="ru-RU" sz="5400" dirty="0" smtClean="0">
                <a:solidFill>
                  <a:srgbClr val="C00000"/>
                </a:solidFill>
              </a:rPr>
              <a:t> —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 descr="C:\Documents and Settings\Admin.MICROSOF-9853E4\Мои документы\Мои рисунки\1269071370_152181-5f5f4-22749217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19032">
            <a:off x="264571" y="1732550"/>
            <a:ext cx="3857632" cy="2584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Интересная информация о </a:t>
            </a:r>
            <a:r>
              <a:rPr lang="ru-RU" dirty="0" err="1" smtClean="0">
                <a:solidFill>
                  <a:srgbClr val="002060"/>
                </a:solidFill>
              </a:rPr>
              <a:t>стритрейсинге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357298"/>
            <a:ext cx="5900750" cy="470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402 метра — самая оптимальная дистанция для оптимального ускорения автомобиля. </a:t>
            </a:r>
          </a:p>
          <a:p>
            <a:pPr algn="ctr"/>
            <a:r>
              <a:rPr lang="ru-RU" dirty="0" smtClean="0"/>
              <a:t>Умельцы — самоучки, которые самостоятельно «</a:t>
            </a:r>
            <a:r>
              <a:rPr lang="ru-RU" dirty="0" err="1" smtClean="0"/>
              <a:t>тюнинговали</a:t>
            </a:r>
            <a:r>
              <a:rPr lang="ru-RU" dirty="0" smtClean="0"/>
              <a:t>» свои автомобили для участия в уличных гонках, изобрели немало усовершенствований. Некоторые из которых стали не менее важными тех, которые придумали в специальных лабораториях и на заводах. </a:t>
            </a:r>
          </a:p>
          <a:p>
            <a:pPr algn="ctr"/>
            <a:r>
              <a:rPr lang="ru-RU" dirty="0" smtClean="0"/>
              <a:t>Хоть </a:t>
            </a:r>
            <a:r>
              <a:rPr lang="ru-RU" dirty="0" err="1" smtClean="0"/>
              <a:t>Стритрейсинг</a:t>
            </a:r>
            <a:r>
              <a:rPr lang="ru-RU" dirty="0" smtClean="0"/>
              <a:t> не профессиональный спорт, но профессиональное заболевание обнаружено — </a:t>
            </a:r>
            <a:r>
              <a:rPr lang="ru-RU" dirty="0" err="1" smtClean="0"/>
              <a:t>тюнингомания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Documents and Settings\Admin.MICROSOF-9853E4\Мои документы\Мои рисунки\1269071364_152181-c2170-23713135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3309938" cy="21952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2071678"/>
            <a:ext cx="25003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 России существует только 2 профессиональных </a:t>
            </a:r>
            <a:r>
              <a:rPr lang="ru-RU" dirty="0" err="1" smtClean="0">
                <a:solidFill>
                  <a:schemeClr val="bg1"/>
                </a:solidFill>
              </a:rPr>
              <a:t>дрэг-стрипа</a:t>
            </a:r>
            <a:r>
              <a:rPr lang="ru-RU" dirty="0" smtClean="0">
                <a:solidFill>
                  <a:schemeClr val="bg1"/>
                </a:solidFill>
              </a:rPr>
              <a:t> (трасс для </a:t>
            </a:r>
            <a:r>
              <a:rPr lang="ru-RU" dirty="0" err="1" smtClean="0">
                <a:solidFill>
                  <a:schemeClr val="bg1"/>
                </a:solidFill>
              </a:rPr>
              <a:t>драгрейсинга</a:t>
            </a:r>
            <a:r>
              <a:rPr lang="ru-RU" dirty="0" smtClean="0">
                <a:solidFill>
                  <a:schemeClr val="bg1"/>
                </a:solidFill>
              </a:rPr>
              <a:t>): Тушино (г. Москва) и «Красное кольцо» (г. Красноярск)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349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ИСТОРИЯ</vt:lpstr>
      <vt:lpstr> </vt:lpstr>
      <vt:lpstr>Слайд 4</vt:lpstr>
      <vt:lpstr>Слайд 5</vt:lpstr>
      <vt:lpstr>Интересная информация о стритрейсинге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2011-10-11T14:19:10Z</dcterms:created>
  <dcterms:modified xsi:type="dcterms:W3CDTF">2011-10-13T08:43:47Z</dcterms:modified>
</cp:coreProperties>
</file>