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15"/>
  </p:notesMasterIdLst>
  <p:sldIdLst>
    <p:sldId id="256" r:id="rId5"/>
    <p:sldId id="258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42" autoAdjust="0"/>
    <p:restoredTop sz="94660"/>
  </p:normalViewPr>
  <p:slideViewPr>
    <p:cSldViewPr>
      <p:cViewPr varScale="1">
        <p:scale>
          <a:sx n="69" d="100"/>
          <a:sy n="69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A64EB-AF92-4867-AC26-4DD4AFB70881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E5B5B-6C7F-4A2E-9BEF-B5B9260BC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D26042A-0238-4FBC-9976-B1484D82CF52}" type="datetimeFigureOut">
              <a:rPr lang="ru-RU" smtClean="0"/>
              <a:pPr/>
              <a:t>09.06.2009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0A7EE7-CE8E-4B59-9306-C3DC4F440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kolazhizni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p-remont.net/" TargetMode="External"/><Relationship Id="rId5" Type="http://schemas.openxmlformats.org/officeDocument/2006/relationships/hyperlink" Target="http://www.myafp.narod.ru/" TargetMode="External"/><Relationship Id="rId4" Type="http://schemas.openxmlformats.org/officeDocument/2006/relationships/hyperlink" Target="http://www.flogiston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1448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Компьютерно-игровая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зависимость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Список литературы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>
              <a:hlinkClick r:id="rId3"/>
            </a:endParaRPr>
          </a:p>
          <a:p>
            <a:pPr algn="ctr"/>
            <a:endParaRPr lang="ru-RU" dirty="0">
              <a:hlinkClick r:id="rId3"/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  <a:hlinkClick r:id="rId3"/>
              </a:rPr>
              <a:t>www.shkolazhizni.ru</a:t>
            </a:r>
            <a:endParaRPr lang="en-US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  <a:hlinkClick r:id="rId4"/>
              </a:rPr>
              <a:t>www.flogiston.ru</a:t>
            </a:r>
            <a:endParaRPr lang="en-US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  <a:hlinkClick r:id="rId5"/>
              </a:rPr>
              <a:t>www.myafp.narod.ru</a:t>
            </a:r>
            <a:endParaRPr lang="en-US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  <a:hlinkClick r:id="rId6"/>
              </a:rPr>
              <a:t>www.comp-remont.net</a:t>
            </a:r>
            <a:endParaRPr lang="en-US" dirty="0" smtClean="0">
              <a:solidFill>
                <a:srgbClr val="FFFF00"/>
              </a:solidFill>
            </a:endParaRPr>
          </a:p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Содержание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29058" y="1785926"/>
            <a:ext cx="4038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sz="2000" dirty="0" smtClean="0"/>
          </a:p>
          <a:p>
            <a:r>
              <a:rPr lang="ru-RU" sz="2000" dirty="0" smtClean="0">
                <a:solidFill>
                  <a:schemeClr val="tx1"/>
                </a:solidFill>
              </a:rPr>
              <a:t>Введение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Что такое </a:t>
            </a:r>
            <a:r>
              <a:rPr lang="ru-RU" sz="2000" dirty="0" err="1" smtClean="0">
                <a:solidFill>
                  <a:schemeClr val="tx1"/>
                </a:solidFill>
              </a:rPr>
              <a:t>компьютерно-игровая</a:t>
            </a:r>
            <a:r>
              <a:rPr lang="ru-RU" sz="2000" dirty="0" smtClean="0">
                <a:solidFill>
                  <a:schemeClr val="tx1"/>
                </a:solidFill>
              </a:rPr>
              <a:t> зависимость?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Проявления компьютерной зависимости</a:t>
            </a:r>
          </a:p>
          <a:p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тадии развития психологической зависимости от компьютерных игр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Игры, вызывающие наибольшую зависимость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Механизм формирования психологической зависимости от ролевых компьютерных игр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Заключение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Список сайтов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u484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71538" y="2428868"/>
            <a:ext cx="1714500" cy="1905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Введение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358246" cy="52149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/>
              <a:t>         С каждым скачком в области компьютерных технологий растет количество людей, которых в народе называют «компьютерными фанатами» или «</a:t>
            </a:r>
            <a:r>
              <a:rPr lang="ru-RU" sz="7200" dirty="0" err="1" smtClean="0"/>
              <a:t>геймерами</a:t>
            </a:r>
            <a:r>
              <a:rPr lang="ru-RU" sz="7200" dirty="0" smtClean="0"/>
              <a:t>». </a:t>
            </a:r>
          </a:p>
          <a:p>
            <a:pPr>
              <a:buNone/>
            </a:pPr>
            <a:r>
              <a:rPr lang="ru-RU" sz="7200" dirty="0"/>
              <a:t> </a:t>
            </a:r>
            <a:r>
              <a:rPr lang="ru-RU" sz="7200" dirty="0" smtClean="0"/>
              <a:t>       Основной деятельностью этих людей является игра на компьютере, круг социальных контактов у них очень узок, вся другая деятельность направлена лишь на выживание, на удовлетворение физиологических потребностей, а главное — на удовлетворение потребности в игре на компьютере. </a:t>
            </a:r>
          </a:p>
          <a:p>
            <a:pPr>
              <a:buNone/>
            </a:pPr>
            <a:r>
              <a:rPr lang="ru-RU" sz="7200" dirty="0" smtClean="0"/>
              <a:t>         Разумеется, в полной мере эта характеристика подходит лишь для людей на самом деле фанатически увлекающихся компьютерными играми, когда увлеченность близка к патологии. Но так или иначе бесспорен тот факт, что феномен психологической зависимости человека от компьютерных игр имеет место. Учитывая то, что количество людей, попадающих в эту зависимость, растет с каждым днем, этот вопрос требует изучения со стороны психологической науки. </a:t>
            </a:r>
          </a:p>
          <a:p>
            <a:pPr>
              <a:buNone/>
            </a:pPr>
            <a:r>
              <a:rPr lang="ru-RU" sz="7200" dirty="0"/>
              <a:t> </a:t>
            </a:r>
            <a:r>
              <a:rPr lang="ru-RU" sz="7200" dirty="0" smtClean="0"/>
              <a:t>       В обществе формируется целый класс людей-фанатов компьютерных игр. Общение с этими людьми показывает, что многим из них увлечение компьютером отнюдь не идет на пользу, а некоторые серьезно нуждаются в психологической помощи. Большинство из них — люди с известными психологическими проблемами: </a:t>
            </a:r>
            <a:r>
              <a:rPr lang="ru-RU" sz="7200" dirty="0" err="1" smtClean="0"/>
              <a:t>несложившаяся</a:t>
            </a:r>
            <a:r>
              <a:rPr lang="ru-RU" sz="7200" dirty="0" smtClean="0"/>
              <a:t> личная жизнь, неудовлетворенность собой, и, как следствие, утеря смысла жизни и нормальных человеческих ценностей. Единственной ценностью для них является компьютер и все, что с этим связано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Что такое </a:t>
            </a:r>
            <a:r>
              <a:rPr lang="ru-RU" dirty="0" err="1" smtClean="0">
                <a:solidFill>
                  <a:srgbClr val="FFFF00"/>
                </a:solidFill>
              </a:rPr>
              <a:t>компьютерно-игровая</a:t>
            </a:r>
            <a:r>
              <a:rPr lang="ru-RU" dirty="0" smtClean="0">
                <a:solidFill>
                  <a:srgbClr val="FFFF00"/>
                </a:solidFill>
              </a:rPr>
              <a:t> зависимость?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43174" y="1600200"/>
            <a:ext cx="6043626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600" dirty="0" smtClean="0"/>
              <a:t>С появлением новых компьютеров стали появляться новые компьютерные игры, которые вели за собой ряд последствий, одним из которых является </a:t>
            </a:r>
            <a:r>
              <a:rPr lang="ru-RU" sz="1600" dirty="0" err="1" smtClean="0"/>
              <a:t>компьютерно-игровая</a:t>
            </a:r>
            <a:r>
              <a:rPr lang="ru-RU" sz="1600" dirty="0" smtClean="0"/>
              <a:t> зависимость.</a:t>
            </a:r>
          </a:p>
          <a:p>
            <a:pPr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</a:t>
            </a:r>
            <a:r>
              <a:rPr lang="ru-RU" sz="1600" i="1" dirty="0" smtClean="0"/>
              <a:t>Игровая зависимость </a:t>
            </a:r>
            <a:r>
              <a:rPr lang="ru-RU" sz="1600" dirty="0" smtClean="0"/>
              <a:t>— предполагаемая форма психологической зависимости, проявляющаяся в навязчивом увлечении компьютерными играми.</a:t>
            </a:r>
          </a:p>
          <a:p>
            <a:pPr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На самом деле это очень страшная вещь:  человек на время "уходит" в виртуальность, чтобы снять стресс, отвлечься от проблем и т.д. А вот в патологических случаях зависимости все происходит наоборот: человек на время "выходит" из виртуальности в реальный мир, чтобы не забыть, как он выглядит, и удовлетворить физиологические потребности. Остальные потребности сдвинуты в виртуальную реальность и удовлетворяются там. Реальный мир начинает казаться чужим и полным опасностей, потому что человек не может в реальном мире делать все то, что ему дозволено в виртуальном.</a:t>
            </a:r>
            <a:endParaRPr lang="ru-RU" sz="1600" dirty="0"/>
          </a:p>
        </p:txBody>
      </p:sp>
      <p:pic>
        <p:nvPicPr>
          <p:cNvPr id="5" name="Рисунок 4" descr="com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214553"/>
            <a:ext cx="1571636" cy="1478767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Проявления компьютерной зависимости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dirty="0" smtClean="0"/>
              <a:t>нежелание отвлечься от игры; </a:t>
            </a:r>
          </a:p>
          <a:p>
            <a:r>
              <a:rPr lang="ru-RU" dirty="0" smtClean="0"/>
              <a:t> раздражение при вынужденном отвлечении; </a:t>
            </a:r>
          </a:p>
          <a:p>
            <a:r>
              <a:rPr lang="ru-RU" dirty="0" smtClean="0"/>
              <a:t> неспособность спланировать окончание сеанса игры; </a:t>
            </a:r>
          </a:p>
          <a:p>
            <a:r>
              <a:rPr lang="ru-RU" dirty="0" smtClean="0"/>
              <a:t> расходование больших денег на обеспечение постоянного обновления игр и устройств компьютера; </a:t>
            </a:r>
          </a:p>
          <a:p>
            <a:r>
              <a:rPr lang="ru-RU" dirty="0" smtClean="0"/>
              <a:t> забывание о домашних делах, служебных обязанностях, учебе, встречах и договоренностях в ходе игры на компьютере; </a:t>
            </a:r>
          </a:p>
          <a:p>
            <a:r>
              <a:rPr lang="ru-RU" dirty="0" smtClean="0"/>
              <a:t> пренебрежение собственным здоровьем, гигиеной и сном в пользу проведения большего количества времени за компьютером; </a:t>
            </a:r>
          </a:p>
          <a:p>
            <a:r>
              <a:rPr lang="ru-RU" dirty="0" smtClean="0"/>
              <a:t> злоупотребление кофе и другими подобными </a:t>
            </a:r>
            <a:r>
              <a:rPr lang="ru-RU" dirty="0" err="1" smtClean="0"/>
              <a:t>психостимуляторами</a:t>
            </a:r>
            <a:r>
              <a:rPr lang="ru-RU" dirty="0" smtClean="0"/>
              <a:t>; </a:t>
            </a:r>
          </a:p>
          <a:p>
            <a:r>
              <a:rPr lang="ru-RU" dirty="0" smtClean="0"/>
              <a:t> готовность удовлетворяться нерегулярной, случайной и однообразной пищей, не отрываясь от компьютера; </a:t>
            </a:r>
          </a:p>
          <a:p>
            <a:r>
              <a:rPr lang="ru-RU" dirty="0" smtClean="0"/>
              <a:t> ощущение эмоционального подъема во время игры; </a:t>
            </a:r>
          </a:p>
          <a:p>
            <a:r>
              <a:rPr lang="ru-RU" dirty="0" smtClean="0"/>
              <a:t> обсуждение игровой тематики со всеми мало-мальски сведущими в этой области людьми.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001056" cy="92867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FF00"/>
                </a:solidFill>
              </a:rPr>
              <a:t>Стадии развития психологической зависимости от компьютерных игр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109337186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1643050"/>
            <a:ext cx="3071834" cy="277116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142984"/>
            <a:ext cx="5181608" cy="60007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/>
              <a:t>Различают 4 стадии:</a:t>
            </a:r>
          </a:p>
          <a:p>
            <a:pPr algn="just">
              <a:buNone/>
            </a:pPr>
            <a:r>
              <a:rPr lang="ru-RU" sz="1400" dirty="0" smtClean="0"/>
              <a:t>1. Стадия легкой увлеченности. После того, как человек один или несколько раз поиграл в ролевую компьютерную игру, он начинает "чувствовать вкус", ему начинает нравиться компьютерная графика, звук, сам факт имитации реальной жизни или каких-то фантастических сюжетов.</a:t>
            </a:r>
          </a:p>
          <a:p>
            <a:pPr algn="just">
              <a:buNone/>
            </a:pPr>
            <a:r>
              <a:rPr lang="ru-RU" sz="1400" dirty="0" smtClean="0"/>
              <a:t>2. Стадия увлеченности. Фактором, свидетельствующим о переходе человека на эту стадию, является появление в иерархии потребностей новой потребности - игра в компьютерные игры. </a:t>
            </a:r>
          </a:p>
          <a:p>
            <a:pPr algn="just">
              <a:buNone/>
            </a:pPr>
            <a:r>
              <a:rPr lang="ru-RU" sz="1400" dirty="0" smtClean="0"/>
              <a:t>3. Стадия зависимости. Сюда переходят не все - только 10-14% игроков являются "заядлыми", т.е. находятся на стадии психологической зависимости от компьютерных игр. Большинство останавливаются на второй стадии или сразу переходят на четвертую.</a:t>
            </a:r>
          </a:p>
          <a:p>
            <a:pPr algn="just">
              <a:buNone/>
            </a:pPr>
            <a:r>
              <a:rPr lang="ru-RU" sz="1400" dirty="0" smtClean="0"/>
              <a:t>4. Стадия привязанности. Эта стадия характеризуется угасанием игровой активности человека, сдвигом психологического содержания личности в целом в сторону нормы. Отношения человека с компьютером на этой стадии можно сравнить с не плотно, но крепко пришитой пуговицей. Т.е. человек "держит дистанцию" с компьютером, однако полностью оторваться от психологической привязанности к компьютерным играм не может. Это самая длительная из всех стадий - она может длиться всю жизнь, в зависимости от скорости угасания привязанности.</a:t>
            </a:r>
            <a:endParaRPr lang="ru-RU" sz="14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 Игры, вызывающие наибольшую зависимость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fest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785926"/>
            <a:ext cx="3714776" cy="28575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142960"/>
            <a:ext cx="4038600" cy="57150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        Играми, вызывающими самую сильную зависимость, чаще всего считаются сетевые, особенно MMORPG, а также ролевые игры.</a:t>
            </a:r>
          </a:p>
          <a:p>
            <a:pPr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       </a:t>
            </a:r>
            <a:r>
              <a:rPr lang="ru-RU" sz="6400" u="sng" dirty="0" smtClean="0">
                <a:solidFill>
                  <a:schemeClr val="tx1"/>
                </a:solidFill>
              </a:rPr>
              <a:t> Ролевые компьютерные игры </a:t>
            </a:r>
            <a:r>
              <a:rPr lang="ru-RU" sz="6400" dirty="0" smtClean="0">
                <a:solidFill>
                  <a:schemeClr val="tx1"/>
                </a:solidFill>
              </a:rPr>
              <a:t>- это игры, в которых играющий принимает на себя роль компьютерного персонажа, т.е. сама игра обязывает играющего выступать в роли конкретного или воображаемого компьютерного героя. Только при игре в ролевые компьютерные игры можно наблюдать процесс "вхождения" человека в игру, своего рода интеграции человека с компьютером, а в клинических случаях - процесс утери индивидуальности и отождествление себя с компьютерным персонажем. Ролевые компьютерные игры порождают качественно новый уровень психологической зависимости от компьютера. </a:t>
            </a:r>
          </a:p>
          <a:p>
            <a:pPr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       </a:t>
            </a:r>
            <a:r>
              <a:rPr lang="ru-RU" sz="6400" i="1" dirty="0" smtClean="0">
                <a:solidFill>
                  <a:schemeClr val="tx1"/>
                </a:solidFill>
              </a:rPr>
              <a:t>Последствия</a:t>
            </a:r>
            <a:r>
              <a:rPr lang="ru-RU" sz="6400" dirty="0" smtClean="0">
                <a:solidFill>
                  <a:schemeClr val="tx1"/>
                </a:solidFill>
              </a:rPr>
              <a:t>: Известны случаи, когда слишком долгая игра приводила к фатальным последствиям. Так, в октябре 2005 года умерла от истощения китайская девочка после многосуточной игры в </a:t>
            </a:r>
            <a:r>
              <a:rPr lang="ru-RU" sz="6400" dirty="0" err="1" smtClean="0">
                <a:solidFill>
                  <a:schemeClr val="tx1"/>
                </a:solidFill>
              </a:rPr>
              <a:t>World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of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 err="1" smtClean="0">
                <a:solidFill>
                  <a:schemeClr val="tx1"/>
                </a:solidFill>
              </a:rPr>
              <a:t>Warcraft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8286808" cy="11430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FF00"/>
                </a:solidFill>
              </a:rPr>
              <a:t/>
            </a:r>
            <a:br>
              <a:rPr lang="ru-RU" sz="2700" dirty="0" smtClean="0">
                <a:solidFill>
                  <a:srgbClr val="FFFF00"/>
                </a:solidFill>
              </a:rPr>
            </a:br>
            <a:r>
              <a:rPr lang="ru-RU" sz="2700" dirty="0" smtClean="0">
                <a:solidFill>
                  <a:srgbClr val="FFFF00"/>
                </a:solidFill>
              </a:rPr>
              <a:t>Механизм формирования психологической зависимости от ролевых компьютерных игр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286808" cy="52149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М</a:t>
            </a:r>
            <a:r>
              <a:rPr lang="ru-RU" sz="1400" dirty="0" smtClean="0">
                <a:solidFill>
                  <a:schemeClr val="tx1"/>
                </a:solidFill>
              </a:rPr>
              <a:t>еханизм формирования игровой зависимости основан на частично неосознаваемых стремлениях, потребностях: уход от реальности и принятие роли.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Уход от реальности</a:t>
            </a:r>
            <a:r>
              <a:rPr lang="ru-RU" sz="1400" dirty="0" smtClean="0">
                <a:solidFill>
                  <a:schemeClr val="tx1"/>
                </a:solidFill>
              </a:rPr>
              <a:t>. Основой этого механизма является потребность человека в «отстранении» от повседневных хлопот и проблем, своеобразная трансформация потребности в сохранении энергии. Мы не случайно употребляем термин «уход от реальности», а не «уход от социума», о котором упоминают некоторые авторы работ по сходной тематике. Дело в том, что мы имеем в виду не просто среду, общество, социум, а объективную реальность в целом. Уйти от социума можно посредством самых разнообразных способов, включая </a:t>
            </a:r>
            <a:r>
              <a:rPr lang="ru-RU" sz="1400" dirty="0" err="1" smtClean="0">
                <a:solidFill>
                  <a:schemeClr val="tx1"/>
                </a:solidFill>
              </a:rPr>
              <a:t>неролевые</a:t>
            </a:r>
            <a:r>
              <a:rPr lang="ru-RU" sz="1400" dirty="0" smtClean="0">
                <a:solidFill>
                  <a:schemeClr val="tx1"/>
                </a:solidFill>
              </a:rPr>
              <a:t> компьютерные игры. Однако уйти от реальности можно только лишь «погрузившись» в другую реальность — виртуальную</a:t>
            </a:r>
            <a:r>
              <a:rPr lang="ru-RU" sz="1400" dirty="0" smtClean="0"/>
              <a:t>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Принятие роли</a:t>
            </a:r>
            <a:r>
              <a:rPr lang="ru-RU" sz="1400" dirty="0" smtClean="0">
                <a:solidFill>
                  <a:schemeClr val="tx1"/>
                </a:solidFill>
              </a:rPr>
              <a:t>. В основе лежит потребность в игре как таковой, которая свойственна человеку. А также стремление к принятию роли компьютерного персонажа, которая позволяет человеку удовлетворять потребности, по каким-то причинам не способные удовлетвориться в реальной жизни.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Ролевые игры, особенно в детском возрасте, являются частью познавательной деятельности человека. Все дети играют в игры, сознательно принимая на себя роль взрослых, удовлетворяя бессознательную потребность в познании окружающего мира. С возрастом ролевые игры замещаются интеллектуальными и человек очень редко имеет возможность принять на себя роль другого человека, хотя подсознательная потребность в этом сохраняется: шофер хочет взглянуть на мир глазами летчика, мужчина — побыть в роли женщины, отвергнутый обществом неудачник мечтает хотя бы минуту побыть лидером. Потребность в познании мира — это видоизмененный исследовательский инстинкт, унаследованный людьми от животных. Предположительно, эта потребность находится в области бессознательного, т.к. в большинстве случаев частично или полностью не </a:t>
            </a:r>
            <a:r>
              <a:rPr lang="ru-RU" sz="1400" dirty="0" err="1" smtClean="0">
                <a:solidFill>
                  <a:schemeClr val="tx1"/>
                </a:solidFill>
              </a:rPr>
              <a:t>осознавается</a:t>
            </a:r>
            <a:r>
              <a:rPr lang="ru-RU" sz="1400" dirty="0" smtClean="0">
                <a:solidFill>
                  <a:schemeClr val="tx1"/>
                </a:solidFill>
              </a:rPr>
              <a:t> человеком. Однако неосознанность потребности не говорит о ее отсутствии или слабости как мотивирующего фактора; скорее наоборот, бессознательные потребности оказывают большее влияние на наше поведение, чем осознаваемые.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pictures\Best\csit_games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06680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FF00"/>
                </a:solidFill>
              </a:rPr>
              <a:t>Заключение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600" dirty="0" smtClean="0"/>
              <a:t>         Проблема влияния компьютера на человека очень обширна и многогранна. В этой работе были рассмотрены лишь некоторые аспекты этого вопроса. Мы показали, что все игры не одинаковы не только по задействованным в ее процессе психическим функциям, но и по силе и глубине своего влияния на личность человека, а также по психологическим механизмам формирования зависимости. В этом отношении первое место занимают ролевые игры, которые и представляют наибольший интерес в научных исследованиях.</a:t>
            </a:r>
          </a:p>
          <a:p>
            <a:pPr>
              <a:buNone/>
            </a:pPr>
            <a:r>
              <a:rPr lang="ru-RU" sz="5600" dirty="0" smtClean="0"/>
              <a:t>          Итак, человечество погружается в компьютеры и компьютерные сети, с каждым днем все больше и больше людей (особенно детей) становятся психологически зависимыми от компьютерных игр. Каждый день они подходят к компьютеру и «получают дозу» — кто 20 минут, кто час, а кто и… Это проблема. Можно только предполагать, к чему она может привести человечество в своем дальнейшем развитии. Мы должны задуматься над этим уже сегодня. Разные научные дисциплины должны объединится в исследовании этой области, а психология должна стать во главе этих работ — </a:t>
            </a:r>
            <a:r>
              <a:rPr lang="ru-RU" sz="5600" dirty="0" err="1" smtClean="0"/>
              <a:t>работ</a:t>
            </a:r>
            <a:r>
              <a:rPr lang="ru-RU" sz="5600" dirty="0" smtClean="0"/>
              <a:t> по исследованию психологических аспектов взаимодействия человека с компьютером. </a:t>
            </a:r>
          </a:p>
          <a:p>
            <a:endParaRPr lang="ru-RU" sz="5600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1372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Тема Office</vt:lpstr>
      <vt:lpstr>Городская</vt:lpstr>
      <vt:lpstr>Солнцестояние</vt:lpstr>
      <vt:lpstr>Официальная</vt:lpstr>
      <vt:lpstr>Слайд 1</vt:lpstr>
      <vt:lpstr>Содержание</vt:lpstr>
      <vt:lpstr>Введение</vt:lpstr>
      <vt:lpstr>Что такое компьютерно-игровая зависимость?</vt:lpstr>
      <vt:lpstr>Проявления компьютерной зависимости</vt:lpstr>
      <vt:lpstr> Стадии развития психологической зависимости от компьютерных игр </vt:lpstr>
      <vt:lpstr> Игры, вызывающие наибольшую зависимость  </vt:lpstr>
      <vt:lpstr> Механизм формирования психологической зависимости от ролевых компьютерных игр </vt:lpstr>
      <vt:lpstr>                Заключение</vt:lpstr>
      <vt:lpstr> Список литературы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Компьютерно-игровая зависимость</dc:title>
  <dc:creator>Алекс</dc:creator>
  <cp:lastModifiedBy>Алекс</cp:lastModifiedBy>
  <cp:revision>22</cp:revision>
  <dcterms:created xsi:type="dcterms:W3CDTF">2009-06-02T14:33:13Z</dcterms:created>
  <dcterms:modified xsi:type="dcterms:W3CDTF">2009-06-09T20:01:12Z</dcterms:modified>
</cp:coreProperties>
</file>