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9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4" d="100"/>
          <a:sy n="94" d="100"/>
        </p:scale>
        <p:origin x="90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31C0-68DF-4F09-ABAF-70C6CDCC44E4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4FB2-2390-48F5-91F8-89A6B73B9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840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31C0-68DF-4F09-ABAF-70C6CDCC44E4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4FB2-2390-48F5-91F8-89A6B73B9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565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31C0-68DF-4F09-ABAF-70C6CDCC44E4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4FB2-2390-48F5-91F8-89A6B73B9BB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9687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31C0-68DF-4F09-ABAF-70C6CDCC44E4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4FB2-2390-48F5-91F8-89A6B73B9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078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31C0-68DF-4F09-ABAF-70C6CDCC44E4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4FB2-2390-48F5-91F8-89A6B73B9BB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68000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31C0-68DF-4F09-ABAF-70C6CDCC44E4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4FB2-2390-48F5-91F8-89A6B73B9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984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31C0-68DF-4F09-ABAF-70C6CDCC44E4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4FB2-2390-48F5-91F8-89A6B73B9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89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31C0-68DF-4F09-ABAF-70C6CDCC44E4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4FB2-2390-48F5-91F8-89A6B73B9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896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31C0-68DF-4F09-ABAF-70C6CDCC44E4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4FB2-2390-48F5-91F8-89A6B73B9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076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31C0-68DF-4F09-ABAF-70C6CDCC44E4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4FB2-2390-48F5-91F8-89A6B73B9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7502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31C0-68DF-4F09-ABAF-70C6CDCC44E4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4FB2-2390-48F5-91F8-89A6B73B9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404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31C0-68DF-4F09-ABAF-70C6CDCC44E4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4FB2-2390-48F5-91F8-89A6B73B9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093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31C0-68DF-4F09-ABAF-70C6CDCC44E4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4FB2-2390-48F5-91F8-89A6B73B9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714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31C0-68DF-4F09-ABAF-70C6CDCC44E4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4FB2-2390-48F5-91F8-89A6B73B9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784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31C0-68DF-4F09-ABAF-70C6CDCC44E4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4FB2-2390-48F5-91F8-89A6B73B9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819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31C0-68DF-4F09-ABAF-70C6CDCC44E4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64FB2-2390-48F5-91F8-89A6B73B9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926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A31C0-68DF-4F09-ABAF-70C6CDCC44E4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E3864FB2-2390-48F5-91F8-89A6B73B9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645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3" r:id="rId4"/>
    <p:sldLayoutId id="2147483954" r:id="rId5"/>
    <p:sldLayoutId id="2147483955" r:id="rId6"/>
    <p:sldLayoutId id="2147483956" r:id="rId7"/>
    <p:sldLayoutId id="2147483957" r:id="rId8"/>
    <p:sldLayoutId id="2147483958" r:id="rId9"/>
    <p:sldLayoutId id="2147483959" r:id="rId10"/>
    <p:sldLayoutId id="2147483960" r:id="rId11"/>
    <p:sldLayoutId id="2147483961" r:id="rId12"/>
    <p:sldLayoutId id="2147483962" r:id="rId13"/>
    <p:sldLayoutId id="2147483963" r:id="rId14"/>
    <p:sldLayoutId id="2147483964" r:id="rId15"/>
    <p:sldLayoutId id="214748396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1934976"/>
            <a:ext cx="7766936" cy="1646302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требования к оформлению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3871785"/>
            <a:ext cx="7766936" cy="1383956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 работу: 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Студентка 2-го курса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Гр. МИБ-22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Корсунова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Вероника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908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977533">
            <a:off x="5489106" y="3363334"/>
            <a:ext cx="1420978" cy="183703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950" y="1425145"/>
            <a:ext cx="10682369" cy="340360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399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854266" cy="1320800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Общие требования к оформлению слайдов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2160589"/>
            <a:ext cx="10854266" cy="3880773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Использование каждого слайда в учебной презентации должно быть продуманным и целесообразным (иметь конкретную цель и смысл). Это помогает сосредотачиваться на главном и не перегружать слайды несущественными и отвлекающими деталями. 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1218" y="3647440"/>
            <a:ext cx="2963666" cy="2992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9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793306" cy="939114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Общие требования к оформлению слайдов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548714"/>
            <a:ext cx="10793306" cy="44926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Фон и 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текст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презентации должен соблюдаться единый стиль оформления слайдов. Для фона и текста использовать контрастные цвета (темный фон – светлый текст; светлый фон – темный текст).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вы используются картинки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фона, то необходимо подбирать их с хорошим качеством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У Нас Свадьба - Как выбрать идеальную цветовую палитру для оформления Вашей свадьбы? Декор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2" t="7411" r="43305" b="4504"/>
          <a:stretch/>
        </p:blipFill>
        <p:spPr bwMode="auto">
          <a:xfrm>
            <a:off x="9042260" y="3736572"/>
            <a:ext cx="3149740" cy="3121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У Нас Свадьба - Как выбрать идеальную цветовую палитру для оформления Вашей свадьбы? Декор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683" t="6392" r="5205" b="64156"/>
          <a:stretch/>
        </p:blipFill>
        <p:spPr bwMode="auto">
          <a:xfrm>
            <a:off x="115330" y="5557569"/>
            <a:ext cx="1290504" cy="1214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275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793306" cy="1320800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Общие требования к оформлению слайдов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367481"/>
            <a:ext cx="10793306" cy="46738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Дизайн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Дизайн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лучше выбирать простой и лаконичный.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389" y="2367494"/>
            <a:ext cx="8277196" cy="4431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03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748546" cy="1320800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Общие требования к оформлению слайдов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3" y="1930401"/>
            <a:ext cx="10748547" cy="4110962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 не заполнять один слайд слишком большим объемом информации. Известно: люди одновременно могут запомнить не более трех фактов, выводов, определений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 descr="Гостиная, столовая, спальная, молодежная и детская мебель из Европы. Качество превосходит ожидания.Официальный дилер Мебель VO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9604" y="3727622"/>
            <a:ext cx="3172396" cy="3130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26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863876" cy="1320800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Общие требования к оформлению слайдов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3" y="2160589"/>
            <a:ext cx="10863877" cy="3880773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нужно писать прописными буквами весь текс так как слова при этом теряют свою индивидуальность и их сложно читать и воспринимать.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Обычно человек «узнает» слово целиком, а не читает его по слогам или буквам.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647"/>
          <a:stretch/>
        </p:blipFill>
        <p:spPr>
          <a:xfrm>
            <a:off x="9417236" y="4975814"/>
            <a:ext cx="2618245" cy="1707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93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806212" cy="1320800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Общие требования к оформлению слайдов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2160589"/>
            <a:ext cx="10806212" cy="3880773"/>
          </a:xfrm>
        </p:spPr>
        <p:txBody>
          <a:bodyPr/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давать больше «воздуха» как между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строчками, так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между абзацами. 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Плотно набранный текст очень трудно читается, даже, если набран крупным шрифтом. 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Лучше выбрать меньший шрифт, но увеличить промежутки между строчками.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556" y="4608556"/>
            <a:ext cx="2249444" cy="224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91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888590" cy="1320800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Общие требования к оформлению слайдов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2160589"/>
            <a:ext cx="10888590" cy="3880773"/>
          </a:xfrm>
        </p:spPr>
        <p:txBody>
          <a:bodyPr/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Лучше выделять ключевые слова в предложении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жирным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шрифтом или цветом. А ключевые фразы абзацами.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Избегать 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наклонного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подчеркнутого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начертания, так как это тоже затрудняет восприятие информации. </a:t>
            </a:r>
          </a:p>
          <a:p>
            <a:endParaRPr lang="ru-RU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839240" y="5507446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566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839162" cy="1320800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Общие требования к оформлению слайдов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3" y="2160589"/>
            <a:ext cx="10839163" cy="3880773"/>
          </a:xfrm>
        </p:spPr>
        <p:txBody>
          <a:bodyPr/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нужно смешивать разные типы шрифтов на одном слайде или в одной презентации.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нет уверенности в правильности выбора, ограничиться стандартными: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Arial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Times New Roman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4098" name="Picture 2" descr="http://feedgrids.com/originals/images/uploads_post/arial_vs_times_prom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1964" y="4343400"/>
            <a:ext cx="44577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622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76</TotalTime>
  <Words>309</Words>
  <Application>Microsoft Office PowerPoint</Application>
  <PresentationFormat>Широкоэкранный</PresentationFormat>
  <Paragraphs>27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Trebuchet MS</vt:lpstr>
      <vt:lpstr>Wingdings 3</vt:lpstr>
      <vt:lpstr>Грань</vt:lpstr>
      <vt:lpstr>Общие требования к оформлению слайдов</vt:lpstr>
      <vt:lpstr>Общие требования к оформлению слайдов:</vt:lpstr>
      <vt:lpstr>Общие требования к оформлению слайдов:</vt:lpstr>
      <vt:lpstr>Общие требования к оформлению слайдов:</vt:lpstr>
      <vt:lpstr>Общие требования к оформлению слайдов:</vt:lpstr>
      <vt:lpstr>Общие требования к оформлению слайдов:</vt:lpstr>
      <vt:lpstr>Общие требования к оформлению слайдов:</vt:lpstr>
      <vt:lpstr>Общие требования к оформлению слайдов:</vt:lpstr>
      <vt:lpstr>Общие требования к оформлению слайдов:</vt:lpstr>
      <vt:lpstr>Спасибо за внимание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Общие требования к оформлению слайдов</dc:title>
  <dc:creator>Veronica</dc:creator>
  <cp:lastModifiedBy>Veronica</cp:lastModifiedBy>
  <cp:revision>7</cp:revision>
  <dcterms:created xsi:type="dcterms:W3CDTF">2014-11-04T08:29:25Z</dcterms:created>
  <dcterms:modified xsi:type="dcterms:W3CDTF">2014-11-04T09:46:17Z</dcterms:modified>
</cp:coreProperties>
</file>