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4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6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68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80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8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9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9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7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0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0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9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1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7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81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9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A31C0-68DF-4F09-ABAF-70C6CDCC44E4}" type="datetimeFigureOut">
              <a:rPr lang="ru-RU" smtClean="0"/>
              <a:t>04.11.2014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3864FB2-2390-48F5-91F8-89A6B73B9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934976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оформлению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871785"/>
            <a:ext cx="7766936" cy="13839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работу: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2-го курса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МИБ-22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Корсунова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Вероника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08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77533">
            <a:off x="5489106" y="3363334"/>
            <a:ext cx="1420978" cy="18370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950" y="1425145"/>
            <a:ext cx="10682369" cy="3403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9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54266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854266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Использование каждого слайда в учебной презентации должно быть продуманным и целесообразным (иметь конкретную цель и смысл). Это помогает сосредотачиваться на главном и не перегружать слайды несущественными и отвлекающими деталями.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218" y="3647440"/>
            <a:ext cx="2963666" cy="29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93306" cy="939114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48714"/>
            <a:ext cx="10793306" cy="4492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Фон 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 должен соблюдаться единый стиль оформления слайдов. Для фона и текста использовать контрастные цвета (темный фон – светлый текст; светлый фон – темный текст).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используются картинки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фона, то необходимо подбирать их с хорошим качеством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У Нас Свадьба - Как выбрать идеальную цветовую палитру для оформления Вашей свадьбы? Деко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" t="7411" r="43305" b="4504"/>
          <a:stretch/>
        </p:blipFill>
        <p:spPr bwMode="auto">
          <a:xfrm>
            <a:off x="9042260" y="3736572"/>
            <a:ext cx="3149740" cy="312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У Нас Свадьба - Как выбрать идеальную цветовую палитру для оформления Вашей свадьбы? Деко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3" t="6392" r="5205" b="64156"/>
          <a:stretch/>
        </p:blipFill>
        <p:spPr bwMode="auto">
          <a:xfrm>
            <a:off x="115330" y="5557569"/>
            <a:ext cx="1290504" cy="121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7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93306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67481"/>
            <a:ext cx="10793306" cy="4673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лучше выбирать простой и лаконичный.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89" y="2367494"/>
            <a:ext cx="8277196" cy="443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0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48546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930401"/>
            <a:ext cx="10748547" cy="411096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не заполнять один слайд слишком большим объемом информации. Известно: люди одновременно могут запомнить не более трех фактов, выводов, определений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Гостиная, столовая, спальная, молодежная и детская мебель из Европы. Качество превосходит ожидания.Официальный дилер Мебель V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604" y="3727622"/>
            <a:ext cx="3172396" cy="313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2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63876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10863877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нужно писать прописными буквами весь текс так как слова при этом теряют свою индивидуальность и их сложно читать и воспринимать.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Обычно человек «узнает» слово целиком, а не читает его по слогам или буквам.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47"/>
          <a:stretch/>
        </p:blipFill>
        <p:spPr>
          <a:xfrm>
            <a:off x="9417236" y="4975814"/>
            <a:ext cx="2618245" cy="170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3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06212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806212" cy="388077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давать больше «воздуха» как между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строчками, так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между абзацами.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набранный текст очень трудно читается, даже, если набран крупным шрифтом.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выбрать меньший шрифт, но увеличить промежутки между строчками.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556" y="4608556"/>
            <a:ext cx="2249444" cy="224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1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88590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10888590" cy="388077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Лучше выделять ключевые слова в предложении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жирным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шрифтом или цветом. А ключевые фразы абзацами.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Избегать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наклонного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подчеркнутого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начертания, так как это тоже затрудняет восприятие информации. </a:t>
            </a:r>
          </a:p>
          <a:p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39240" y="550744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56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839162" cy="13208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требования к оформлению слайдов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10839163" cy="3880773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нужно смешивать разные типы шрифтов на одном слайде или в одной презентации.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нет уверенности в правильности выбора, ограничиться стандартными: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Arial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 descr="http://feedgrids.com/originals/images/uploads_post/arial_vs_times_pro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64" y="4343400"/>
            <a:ext cx="44577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2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309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Общие требования к оформлению слайдов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Общие требования к оформлению слайдов: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оформлению слайдов</dc:title>
  <dc:creator>Veronica</dc:creator>
  <cp:lastModifiedBy>Veronica</cp:lastModifiedBy>
  <cp:revision>7</cp:revision>
  <dcterms:created xsi:type="dcterms:W3CDTF">2014-11-04T08:29:25Z</dcterms:created>
  <dcterms:modified xsi:type="dcterms:W3CDTF">2014-11-04T09:46:17Z</dcterms:modified>
</cp:coreProperties>
</file>