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2" r:id="rId3"/>
    <p:sldId id="270" r:id="rId4"/>
    <p:sldId id="258" r:id="rId5"/>
    <p:sldId id="259" r:id="rId6"/>
    <p:sldId id="263" r:id="rId7"/>
    <p:sldId id="268" r:id="rId8"/>
    <p:sldId id="271" r:id="rId9"/>
    <p:sldId id="267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02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29EBC1D-E896-4D97-B5D8-A985B659C972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650C3E7-E14D-4A94-9C19-040BC07B39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EBC1D-E896-4D97-B5D8-A985B659C972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0C3E7-E14D-4A94-9C19-040BC07B39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EBC1D-E896-4D97-B5D8-A985B659C972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0C3E7-E14D-4A94-9C19-040BC07B39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29EBC1D-E896-4D97-B5D8-A985B659C972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650C3E7-E14D-4A94-9C19-040BC07B39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29EBC1D-E896-4D97-B5D8-A985B659C972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650C3E7-E14D-4A94-9C19-040BC07B39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EBC1D-E896-4D97-B5D8-A985B659C972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0C3E7-E14D-4A94-9C19-040BC07B39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EBC1D-E896-4D97-B5D8-A985B659C972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0C3E7-E14D-4A94-9C19-040BC07B39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29EBC1D-E896-4D97-B5D8-A985B659C972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650C3E7-E14D-4A94-9C19-040BC07B39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EBC1D-E896-4D97-B5D8-A985B659C972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0C3E7-E14D-4A94-9C19-040BC07B39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29EBC1D-E896-4D97-B5D8-A985B659C972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650C3E7-E14D-4A94-9C19-040BC07B39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29EBC1D-E896-4D97-B5D8-A985B659C972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650C3E7-E14D-4A94-9C19-040BC07B39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29EBC1D-E896-4D97-B5D8-A985B659C972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650C3E7-E14D-4A94-9C19-040BC07B39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696" y="1916832"/>
            <a:ext cx="6408712" cy="2520280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Общие требования к оформлению слайдов</a:t>
            </a:r>
            <a:br>
              <a:rPr lang="ru-RU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3968" y="52292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Выполнила: Студентка 2-го курса,гр.МИБ-22,Ибадуллаева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Нодира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Общие требования к оформлению слайдов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нужно смешивать разные типы шрифтов на одном слайде или в одной презентации.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нет уверенности в правильности выбора, ограничиться стандартными: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Arial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Times New Roman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4" name="Picture 4" descr="AG00011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4437112"/>
            <a:ext cx="1247775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Общие требования к оформлению слайдов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700808"/>
            <a:ext cx="7704856" cy="4464496"/>
          </a:xfrm>
        </p:spPr>
        <p:txBody>
          <a:bodyPr numCol="2">
            <a:noAutofit/>
          </a:bodyPr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Оформление слайдов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Стиль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Фон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Использование цвета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Представление информации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Содержание информации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Расположение информации на слайде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Шрифты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Способы выделения информации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Объем информации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&amp;Ucy;&amp;scy;&amp;lcy;&amp;ucy;&amp;gcy;&amp;icy;: &amp;bcy;&amp;iecy;&amp;scy;&amp;pcy;&amp;lcy;&amp;acy;&amp;tcy;&amp;ncy;&amp;ycy;&amp;iecy; &amp;ocy;&amp;bcy;&amp;hardcy;&amp;yacy;&amp;vcy;&amp;lcy;&amp;iecy;&amp;ncy;&amp;icy;&amp;yacy; &amp;ocy; &amp;pcy;&amp;rcy;&amp;iecy;&amp;dcy;&amp;ocy;&amp;scy;&amp;tcy;&amp;acy;&amp;vcy;&amp;lcy;&amp;iecy;&amp;ncy;&amp;icy;&amp;icy; &amp;ucy;&amp;scy;&amp;lcy;&amp;ucy;&amp;gcy; &amp;vcy; &amp;Scy;&amp;acy;&amp;rcy;&amp;acy;&amp;tcy;…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861048"/>
            <a:ext cx="3240360" cy="25362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Общие требования к оформлению слайдов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571184" cy="254888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Использование каждого слайда в учебной презентации должно быть продуманным и целесообразным (иметь конкретную цель и смысл). Это помогает сосредотачиваться на главном и не перегружать слайды несущественными и отвлекающими деталями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  <p:pic>
        <p:nvPicPr>
          <p:cNvPr id="12290" name="Picture 2" descr="http://1.bp.blogspot.com/_bzoHeZZMGRw/S1828Z4CtsI/AAAAAAAAJ2s/emmWXnVKqQY/s1600/presentation_10_soveto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3509422"/>
            <a:ext cx="3744416" cy="3348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7467600" cy="724942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Общие требования к оформлению слайдов: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2276872"/>
            <a:ext cx="4392488" cy="4176464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презентации должен соблюдаться единый стиль оформления слайдов. Для фона и текста использовать контрастные цвета (темный фон – светлый текст; светлый фон – темный текст).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вы используются картинки для фона, то необходимо подбирать их с хорошим качеством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0c02bcd37eeaf166aba231b2b85db4f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86531" y="1340768"/>
            <a:ext cx="3729886" cy="3810221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755576" y="1484784"/>
            <a:ext cx="26642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Фон и текст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Общие требования к оформлению слайдов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27168" cy="1252736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Дизайн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Дизайн лучше выбирать простой и лаконичный.</a:t>
            </a:r>
            <a:r>
              <a:rPr lang="ru-RU" dirty="0" smtClean="0"/>
              <a:t> 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6" name="Picture 6" descr="&amp;Dcy;&amp;icy;&amp;zcy;&amp;acy;&amp;jcy;&amp;ncy; &amp;dcy;&amp;lcy;&amp;yacy; &amp;pcy;&amp;rcy;&amp;iecy;&amp;zcy;&amp;iecy;&amp;ncy;&amp;tcy;&amp;acy;&amp;tscy;&amp;icy;&amp;jcy; powerpoint 2007 &amp;scy;&amp;ocy;&amp;vcy;&amp;mcy;&amp;iecy;&amp;scy;&amp;tcy;&amp;ncy;&amp;ycy;&amp;jcy; &amp;pcy;&amp;ocy;&amp;icy;&amp;scy;&amp;kcy; &amp;fcy;&amp;acy;&amp;jcy;&amp;lcy;&amp;ocy;&amp;vcy;"/>
          <p:cNvPicPr>
            <a:picLocks noChangeAspect="1" noChangeArrowheads="1"/>
          </p:cNvPicPr>
          <p:nvPr/>
        </p:nvPicPr>
        <p:blipFill>
          <a:blip r:embed="rId2" cstate="print"/>
          <a:srcRect l="11060" t="3070" r="16809" b="7913"/>
          <a:stretch>
            <a:fillRect/>
          </a:stretch>
        </p:blipFill>
        <p:spPr bwMode="auto">
          <a:xfrm>
            <a:off x="827584" y="2564904"/>
            <a:ext cx="6120680" cy="40340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Общие требования к оформлению слайдов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59216" cy="29089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Важно не заполнять один слайд слишком большим объемом информации. Известно: люди одновременно могут запомнить не более трех фактов, выводов, определений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BS0055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4581128"/>
            <a:ext cx="1896994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Общие требования к оформлению слайдов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нужно писать прописными буквами весь текс так как слова при этом теряют свою индивидуальность и их сложно читать и воспринимать.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Обычно человек «узнает» слово целиком, а не читает его по слогам или буквам.</a:t>
            </a:r>
          </a:p>
          <a:p>
            <a:endParaRPr lang="ru-RU" dirty="0"/>
          </a:p>
        </p:txBody>
      </p:sp>
      <p:pic>
        <p:nvPicPr>
          <p:cNvPr id="6146" name="Picture 2" descr="OpenOffice Dra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3659979"/>
            <a:ext cx="3744416" cy="31980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Общие требования к оформлению слайдов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283152" cy="3629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Необходимо давать больше «воздуха» как между строчками, так и между абзацами. </a:t>
            </a:r>
          </a:p>
          <a:p>
            <a:pPr>
              <a:lnSpc>
                <a:spcPct val="15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Плотно набранный текст очень трудно читается, даже, если набран крупным шрифтом. </a:t>
            </a:r>
          </a:p>
          <a:p>
            <a:pPr>
              <a:lnSpc>
                <a:spcPct val="15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Лучше выбрать меньший шрифт, но увеличить промежутки между строчками. </a:t>
            </a:r>
          </a:p>
          <a:p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00192" y="5013176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Общие требования к оформлению слайдов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27168" cy="218884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Лучше выделять ключевые слова в предложении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жирным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шрифтом или цветом. А ключевые фразы абзацами.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Избегать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наклонного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подчеркнутого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начертания, так как это тоже затрудняет восприятие информации. </a:t>
            </a:r>
          </a:p>
          <a:p>
            <a:endParaRPr lang="ru-RU" dirty="0"/>
          </a:p>
        </p:txBody>
      </p:sp>
      <p:pic>
        <p:nvPicPr>
          <p:cNvPr id="4" name="Picture 4" descr="j034336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3789040"/>
            <a:ext cx="2664296" cy="2577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119</TotalTime>
  <Words>345</Words>
  <Application>Microsoft Office PowerPoint</Application>
  <PresentationFormat>Экран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Общие требования к оформлению слайдов  </vt:lpstr>
      <vt:lpstr>Общие требования к оформлению слайдов:</vt:lpstr>
      <vt:lpstr>Общие требования к оформлению слайдов:</vt:lpstr>
      <vt:lpstr>Общие требования к оформлению слайдов:</vt:lpstr>
      <vt:lpstr>Общие требования к оформлению слайдов:</vt:lpstr>
      <vt:lpstr>Общие требования к оформлению слайдов:</vt:lpstr>
      <vt:lpstr>Общие требования к оформлению слайдов:</vt:lpstr>
      <vt:lpstr>Общие требования к оформлению слайдов:</vt:lpstr>
      <vt:lpstr>Общие требования к оформлению слайдов:</vt:lpstr>
      <vt:lpstr>Общие требования к оформлению слайдов:</vt:lpstr>
    </vt:vector>
  </TitlesOfParts>
  <Company>VIP-Progs.Ru -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Общие требования к оформлению слайдов</dc:title>
  <dc:creator>Адам</dc:creator>
  <cp:lastModifiedBy>Адам</cp:lastModifiedBy>
  <cp:revision>13</cp:revision>
  <dcterms:created xsi:type="dcterms:W3CDTF">2014-10-29T19:17:47Z</dcterms:created>
  <dcterms:modified xsi:type="dcterms:W3CDTF">2014-10-30T15:09:46Z</dcterms:modified>
</cp:coreProperties>
</file>