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4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5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1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56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54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5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067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8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7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00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59FAA-DD59-4DBA-A9DF-A92F88DB274C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485B-6ACF-4568-8FC3-2946E7DF0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5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701" y="476672"/>
            <a:ext cx="10042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по предмету?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5520" y="1988841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5520" y="2814859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520" y="3640877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5520" y="4466895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4152" y="1988840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4152" y="4466894"/>
            <a:ext cx="4359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Верно! Молодец!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4152" y="2814858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4152" y="3640877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04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Veronica</cp:lastModifiedBy>
  <cp:revision>1</cp:revision>
  <dcterms:created xsi:type="dcterms:W3CDTF">2014-10-18T16:57:31Z</dcterms:created>
  <dcterms:modified xsi:type="dcterms:W3CDTF">2014-10-18T16:58:45Z</dcterms:modified>
</cp:coreProperties>
</file>