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450" y="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A484-958D-4BE6-8F90-64FD16BD1AAA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8647-3FE8-46E7-BBE5-19B9832A3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775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A484-958D-4BE6-8F90-64FD16BD1AAA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8647-3FE8-46E7-BBE5-19B9832A3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975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A484-958D-4BE6-8F90-64FD16BD1AAA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8647-3FE8-46E7-BBE5-19B9832A3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780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A484-958D-4BE6-8F90-64FD16BD1AAA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8647-3FE8-46E7-BBE5-19B9832A3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864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A484-958D-4BE6-8F90-64FD16BD1AAA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8647-3FE8-46E7-BBE5-19B9832A3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362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A484-958D-4BE6-8F90-64FD16BD1AAA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8647-3FE8-46E7-BBE5-19B9832A3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140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A484-958D-4BE6-8F90-64FD16BD1AAA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8647-3FE8-46E7-BBE5-19B9832A3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145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A484-958D-4BE6-8F90-64FD16BD1AAA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8647-3FE8-46E7-BBE5-19B9832A3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967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A484-958D-4BE6-8F90-64FD16BD1AAA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8647-3FE8-46E7-BBE5-19B9832A3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61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A484-958D-4BE6-8F90-64FD16BD1AAA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8647-3FE8-46E7-BBE5-19B9832A3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736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A484-958D-4BE6-8F90-64FD16BD1AAA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8647-3FE8-46E7-BBE5-19B9832A3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383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5A484-958D-4BE6-8F90-64FD16BD1AAA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C8647-3FE8-46E7-BBE5-19B9832A3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657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Вставьте пропущенные буквы: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91830" y="2515116"/>
            <a:ext cx="975899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 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к_нце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янв_ря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яла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ная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розная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погода.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24062" y="5728589"/>
            <a:ext cx="2352888" cy="52322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00669" y="2504483"/>
            <a:ext cx="5209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69618" y="2515116"/>
            <a:ext cx="5209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54616" y="2515116"/>
            <a:ext cx="5209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445794" y="2504482"/>
            <a:ext cx="5209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499163" y="2504483"/>
            <a:ext cx="5209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84826" y="3170959"/>
            <a:ext cx="5209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54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21</Words>
  <Application>Microsoft Office PowerPoint</Application>
  <PresentationFormat>Широкоэкранный</PresentationFormat>
  <Paragraphs>10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Вставьте пропущенные буквы: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Вставьте пропущенные буквы:</dc:title>
  <dc:creator>Veronica</dc:creator>
  <cp:lastModifiedBy>Veronica</cp:lastModifiedBy>
  <cp:revision>3</cp:revision>
  <dcterms:created xsi:type="dcterms:W3CDTF">2014-10-18T15:46:11Z</dcterms:created>
  <dcterms:modified xsi:type="dcterms:W3CDTF">2014-10-18T15:55:18Z</dcterms:modified>
</cp:coreProperties>
</file>