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73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94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647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8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437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91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9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40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439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07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0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75C4C-B8B8-4F3A-AADA-5CEA2D8D9C08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4C04-771B-485A-B976-B6A4546AF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662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5899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средство анимации позволяет настроить щелчок мыши по конкретно заданному на слайде объекту, при котором воспроизводится эффект анимации или серия анимационных эффектов?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60584" y="3636086"/>
            <a:ext cx="3270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Триггер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731509"/>
            <a:ext cx="10515600" cy="267037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19556" y="5753498"/>
            <a:ext cx="2352888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03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31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Вопрос: Какое средство анимации позволяет настроить щелчок мыши по конкретно заданному на слайде объекту, при котором воспроизводится эффект анимации или серия анимационных эффектов?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Veronica</dc:creator>
  <cp:lastModifiedBy>Veronica</cp:lastModifiedBy>
  <cp:revision>4</cp:revision>
  <dcterms:created xsi:type="dcterms:W3CDTF">2014-10-18T16:09:17Z</dcterms:created>
  <dcterms:modified xsi:type="dcterms:W3CDTF">2014-10-18T16:39:13Z</dcterms:modified>
</cp:coreProperties>
</file>