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59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972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FD83F-EF03-4F6D-954D-E0E9CB46BD37}" type="datetimeFigureOut">
              <a:rPr lang="ru-RU" smtClean="0"/>
              <a:t>18.10.2014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FEA7E-2DE6-4328-A33D-3E0AAD401F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3878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FD83F-EF03-4F6D-954D-E0E9CB46BD37}" type="datetimeFigureOut">
              <a:rPr lang="ru-RU" smtClean="0"/>
              <a:t>18.10.2014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FEA7E-2DE6-4328-A33D-3E0AAD401F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152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FD83F-EF03-4F6D-954D-E0E9CB46BD37}" type="datetimeFigureOut">
              <a:rPr lang="ru-RU" smtClean="0"/>
              <a:t>18.10.2014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FEA7E-2DE6-4328-A33D-3E0AAD401F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9361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FD83F-EF03-4F6D-954D-E0E9CB46BD37}" type="datetimeFigureOut">
              <a:rPr lang="ru-RU" smtClean="0"/>
              <a:t>18.10.2014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FEA7E-2DE6-4328-A33D-3E0AAD401F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0222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FD83F-EF03-4F6D-954D-E0E9CB46BD37}" type="datetimeFigureOut">
              <a:rPr lang="ru-RU" smtClean="0"/>
              <a:t>18.10.2014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FEA7E-2DE6-4328-A33D-3E0AAD401F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4245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FD83F-EF03-4F6D-954D-E0E9CB46BD37}" type="datetimeFigureOut">
              <a:rPr lang="ru-RU" smtClean="0"/>
              <a:t>18.10.2014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FEA7E-2DE6-4328-A33D-3E0AAD401F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2302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FD83F-EF03-4F6D-954D-E0E9CB46BD37}" type="datetimeFigureOut">
              <a:rPr lang="ru-RU" smtClean="0"/>
              <a:t>18.10.2014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FEA7E-2DE6-4328-A33D-3E0AAD401F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4832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FD83F-EF03-4F6D-954D-E0E9CB46BD37}" type="datetimeFigureOut">
              <a:rPr lang="ru-RU" smtClean="0"/>
              <a:t>18.10.2014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FEA7E-2DE6-4328-A33D-3E0AAD401F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3587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FD83F-EF03-4F6D-954D-E0E9CB46BD37}" type="datetimeFigureOut">
              <a:rPr lang="ru-RU" smtClean="0"/>
              <a:t>18.10.2014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FEA7E-2DE6-4328-A33D-3E0AAD401F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8589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FD83F-EF03-4F6D-954D-E0E9CB46BD37}" type="datetimeFigureOut">
              <a:rPr lang="ru-RU" smtClean="0"/>
              <a:t>18.10.2014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FEA7E-2DE6-4328-A33D-3E0AAD401F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75336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FD83F-EF03-4F6D-954D-E0E9CB46BD37}" type="datetimeFigureOut">
              <a:rPr lang="ru-RU" smtClean="0"/>
              <a:t>18.10.2014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FEA7E-2DE6-4328-A33D-3E0AAD401F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0975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0FD83F-EF03-4F6D-954D-E0E9CB46BD37}" type="datetimeFigureOut">
              <a:rPr lang="ru-RU" smtClean="0"/>
              <a:t>18.10.2014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AFEA7E-2DE6-4328-A33D-3E0AAD401F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769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gif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8314" y="1883644"/>
            <a:ext cx="12192000" cy="462864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2654187"/>
            <a:ext cx="3819441" cy="250853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5623963"/>
            <a:ext cx="3819441" cy="250853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776364" y="2654186"/>
            <a:ext cx="6415636" cy="250853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776364" y="5623962"/>
            <a:ext cx="6415636" cy="250853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883499" y="2927625"/>
            <a:ext cx="1829475" cy="3155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883499" y="3329362"/>
            <a:ext cx="1829475" cy="3155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883499" y="3727306"/>
            <a:ext cx="1829475" cy="3155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883499" y="4517377"/>
            <a:ext cx="1829475" cy="3155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883499" y="4910431"/>
            <a:ext cx="1829475" cy="3155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3883499" y="5308375"/>
            <a:ext cx="1829475" cy="315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0" y="4131910"/>
            <a:ext cx="356050" cy="1195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557001" y="4131906"/>
            <a:ext cx="356050" cy="1195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1114002" y="4131908"/>
            <a:ext cx="356050" cy="1195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1671003" y="4131906"/>
            <a:ext cx="356050" cy="1195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2228004" y="4131906"/>
            <a:ext cx="356050" cy="1195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2785005" y="4131906"/>
            <a:ext cx="356050" cy="1195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3342006" y="4128786"/>
            <a:ext cx="356050" cy="1195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5926060" y="4128786"/>
            <a:ext cx="356050" cy="1195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6483061" y="4128782"/>
            <a:ext cx="356050" cy="1195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61"/>
          <p:cNvSpPr/>
          <p:nvPr/>
        </p:nvSpPr>
        <p:spPr>
          <a:xfrm>
            <a:off x="7040062" y="4128784"/>
            <a:ext cx="356050" cy="1195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 62"/>
          <p:cNvSpPr/>
          <p:nvPr/>
        </p:nvSpPr>
        <p:spPr>
          <a:xfrm>
            <a:off x="7597063" y="4128782"/>
            <a:ext cx="356050" cy="1195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Прямоугольник 63"/>
          <p:cNvSpPr/>
          <p:nvPr/>
        </p:nvSpPr>
        <p:spPr>
          <a:xfrm>
            <a:off x="8154064" y="4128782"/>
            <a:ext cx="356050" cy="1195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Прямоугольник 64"/>
          <p:cNvSpPr/>
          <p:nvPr/>
        </p:nvSpPr>
        <p:spPr>
          <a:xfrm>
            <a:off x="8711065" y="4128782"/>
            <a:ext cx="356050" cy="1195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>
            <a:off x="9268066" y="4125662"/>
            <a:ext cx="356050" cy="1195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Прямоугольник 66"/>
          <p:cNvSpPr/>
          <p:nvPr/>
        </p:nvSpPr>
        <p:spPr>
          <a:xfrm>
            <a:off x="9825067" y="4125662"/>
            <a:ext cx="356050" cy="1195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10382068" y="4125658"/>
            <a:ext cx="356050" cy="1195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Прямоугольник 68"/>
          <p:cNvSpPr/>
          <p:nvPr/>
        </p:nvSpPr>
        <p:spPr>
          <a:xfrm>
            <a:off x="10939069" y="4125660"/>
            <a:ext cx="356050" cy="1195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11496070" y="4125658"/>
            <a:ext cx="356050" cy="1195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12053071" y="4125658"/>
            <a:ext cx="144000" cy="1195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3883498" y="4122294"/>
            <a:ext cx="1829475" cy="3155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5" name="Рисунок 7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426" y="79229"/>
            <a:ext cx="2404856" cy="2404856"/>
          </a:xfrm>
          <a:prstGeom prst="rect">
            <a:avLst/>
          </a:prstGeom>
        </p:spPr>
      </p:pic>
      <p:pic>
        <p:nvPicPr>
          <p:cNvPr id="83" name="Рисунок 8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720215" y="90446"/>
            <a:ext cx="2404856" cy="2404856"/>
          </a:xfrm>
          <a:prstGeom prst="rect">
            <a:avLst/>
          </a:prstGeom>
        </p:spPr>
      </p:pic>
      <p:pic>
        <p:nvPicPr>
          <p:cNvPr id="89" name="Рисунок 8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1288677" y="843432"/>
            <a:ext cx="1057145" cy="1810754"/>
          </a:xfrm>
          <a:prstGeom prst="rect">
            <a:avLst/>
          </a:prstGeom>
        </p:spPr>
      </p:pic>
      <p:pic>
        <p:nvPicPr>
          <p:cNvPr id="91" name="Рисунок 9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0" y="1416498"/>
            <a:ext cx="5079365" cy="3809524"/>
          </a:xfrm>
          <a:prstGeom prst="rect">
            <a:avLst/>
          </a:prstGeom>
        </p:spPr>
      </p:pic>
      <p:pic>
        <p:nvPicPr>
          <p:cNvPr id="92" name="Рисунок 9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4623931" y="3847053"/>
            <a:ext cx="4578767" cy="2025224"/>
          </a:xfrm>
          <a:prstGeom prst="rect">
            <a:avLst/>
          </a:prstGeom>
        </p:spPr>
      </p:pic>
      <p:pic>
        <p:nvPicPr>
          <p:cNvPr id="96" name="Рисунок 9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831"/>
          <a:stretch/>
        </p:blipFill>
        <p:spPr>
          <a:xfrm>
            <a:off x="5885841" y="134930"/>
            <a:ext cx="774469" cy="2520000"/>
          </a:xfrm>
          <a:prstGeom prst="rect">
            <a:avLst/>
          </a:prstGeom>
        </p:spPr>
      </p:pic>
      <p:pic>
        <p:nvPicPr>
          <p:cNvPr id="97" name="Рисунок 9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4830" y="2292583"/>
            <a:ext cx="4678111" cy="1750314"/>
          </a:xfrm>
          <a:prstGeom prst="rect">
            <a:avLst/>
          </a:prstGeom>
        </p:spPr>
      </p:pic>
      <p:pic>
        <p:nvPicPr>
          <p:cNvPr id="98" name="Рисунок 9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597528" y="4245185"/>
            <a:ext cx="4390805" cy="1300979"/>
          </a:xfrm>
          <a:prstGeom prst="rect">
            <a:avLst/>
          </a:prstGeom>
        </p:spPr>
      </p:pic>
      <p:sp>
        <p:nvSpPr>
          <p:cNvPr id="99" name="Скругленная прямоугольная выноска 98"/>
          <p:cNvSpPr/>
          <p:nvPr/>
        </p:nvSpPr>
        <p:spPr>
          <a:xfrm>
            <a:off x="199426" y="2909908"/>
            <a:ext cx="5679728" cy="969577"/>
          </a:xfrm>
          <a:prstGeom prst="wedgeRoundRectCallou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Дорога -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0" name="Скругленная прямоугольная выноска 99"/>
          <p:cNvSpPr/>
          <p:nvPr/>
        </p:nvSpPr>
        <p:spPr>
          <a:xfrm>
            <a:off x="6530818" y="656733"/>
            <a:ext cx="5679728" cy="1168653"/>
          </a:xfrm>
          <a:prstGeom prst="wedgeRoundRectCallou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Тротуар -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1" name="Скругленная прямоугольная выноска 100"/>
          <p:cNvSpPr/>
          <p:nvPr/>
        </p:nvSpPr>
        <p:spPr>
          <a:xfrm>
            <a:off x="663074" y="9926"/>
            <a:ext cx="5679728" cy="750925"/>
          </a:xfrm>
          <a:prstGeom prst="wedgeRoundRectCallout">
            <a:avLst>
              <a:gd name="adj1" fmla="val 23776"/>
              <a:gd name="adj2" fmla="val 75184"/>
              <a:gd name="adj3" fmla="val 16667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Пешеход -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" name="Скругленная прямоугольная выноска 101"/>
          <p:cNvSpPr/>
          <p:nvPr/>
        </p:nvSpPr>
        <p:spPr>
          <a:xfrm>
            <a:off x="4485861" y="2835863"/>
            <a:ext cx="6222404" cy="1230093"/>
          </a:xfrm>
          <a:prstGeom prst="wedgeRoundRectCallout">
            <a:avLst>
              <a:gd name="adj1" fmla="val -20625"/>
              <a:gd name="adj2" fmla="val -63343"/>
              <a:gd name="adj3" fmla="val 16667"/>
            </a:avLst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Светофор -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1756220" y="2952701"/>
            <a:ext cx="403733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специально отведенное место, где </a:t>
            </a:r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ЕЗДИТ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транспорт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04" name="TextBox 103"/>
          <p:cNvSpPr txBox="1"/>
          <p:nvPr/>
        </p:nvSpPr>
        <p:spPr>
          <a:xfrm>
            <a:off x="8279849" y="673738"/>
            <a:ext cx="39306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специально отведенное место, где люди </a:t>
            </a:r>
            <a:r>
              <a:rPr lang="ru-RU" sz="2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ХОДЯТ</a:t>
            </a:r>
            <a:r>
              <a:rPr lang="ru-RU" sz="24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пешком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2391428" y="-18740"/>
            <a:ext cx="386798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который ходит пешком по тротуару</a:t>
            </a:r>
          </a:p>
          <a:p>
            <a:endParaRPr lang="ru-RU" dirty="0"/>
          </a:p>
        </p:txBody>
      </p:sp>
      <p:sp>
        <p:nvSpPr>
          <p:cNvPr id="107" name="TextBox 106"/>
          <p:cNvSpPr txBox="1"/>
          <p:nvPr/>
        </p:nvSpPr>
        <p:spPr>
          <a:xfrm>
            <a:off x="6379051" y="2865627"/>
            <a:ext cx="43292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техническое устройство, </a:t>
            </a:r>
            <a:r>
              <a:rPr lang="ru-RU" alt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РЕГУЛИРУЮЩЕЕ</a:t>
            </a: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движение транспорта и пешеходов </a:t>
            </a:r>
          </a:p>
        </p:txBody>
      </p:sp>
      <p:pic>
        <p:nvPicPr>
          <p:cNvPr id="111" name="Рисунок 110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63" t="15045" r="35271"/>
          <a:stretch/>
        </p:blipFill>
        <p:spPr>
          <a:xfrm>
            <a:off x="5883386" y="525798"/>
            <a:ext cx="771887" cy="2140859"/>
          </a:xfrm>
          <a:prstGeom prst="rect">
            <a:avLst/>
          </a:prstGeom>
        </p:spPr>
      </p:pic>
      <p:pic>
        <p:nvPicPr>
          <p:cNvPr id="112" name="Рисунок 11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495" r="68680"/>
          <a:stretch/>
        </p:blipFill>
        <p:spPr>
          <a:xfrm>
            <a:off x="5917810" y="887343"/>
            <a:ext cx="778208" cy="1776734"/>
          </a:xfrm>
          <a:prstGeom prst="rect">
            <a:avLst/>
          </a:prstGeom>
        </p:spPr>
      </p:pic>
      <p:sp>
        <p:nvSpPr>
          <p:cNvPr id="113" name="Блок-схема: альтернативный процесс 112"/>
          <p:cNvSpPr/>
          <p:nvPr/>
        </p:nvSpPr>
        <p:spPr>
          <a:xfrm>
            <a:off x="6643882" y="128207"/>
            <a:ext cx="2194106" cy="366177"/>
          </a:xfrm>
          <a:prstGeom prst="flowChartAlternateProces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СТОЙ!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4" name="Блок-схема: альтернативный процесс 113"/>
          <p:cNvSpPr/>
          <p:nvPr/>
        </p:nvSpPr>
        <p:spPr>
          <a:xfrm>
            <a:off x="6627453" y="538168"/>
            <a:ext cx="2194106" cy="366177"/>
          </a:xfrm>
          <a:prstGeom prst="flowChartAlternateProcess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ВНИМАНИЕ!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5" name="Блок-схема: альтернативный процесс 114"/>
          <p:cNvSpPr/>
          <p:nvPr/>
        </p:nvSpPr>
        <p:spPr>
          <a:xfrm>
            <a:off x="6638565" y="946967"/>
            <a:ext cx="2182994" cy="366177"/>
          </a:xfrm>
          <a:prstGeom prst="flowChartAlternateProcess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ИДИ!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6" name="Рисунок 11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697" b="84740"/>
          <a:stretch/>
        </p:blipFill>
        <p:spPr>
          <a:xfrm>
            <a:off x="5917810" y="124588"/>
            <a:ext cx="713235" cy="390016"/>
          </a:xfrm>
          <a:prstGeom prst="rect">
            <a:avLst/>
          </a:prstGeom>
        </p:spPr>
      </p:pic>
      <p:pic>
        <p:nvPicPr>
          <p:cNvPr id="117" name="Рисунок 11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94" t="29069" r="5174" b="56023"/>
          <a:stretch/>
        </p:blipFill>
        <p:spPr>
          <a:xfrm>
            <a:off x="6037808" y="905680"/>
            <a:ext cx="504825" cy="381000"/>
          </a:xfrm>
          <a:prstGeom prst="rect">
            <a:avLst/>
          </a:prstGeom>
        </p:spPr>
      </p:pic>
      <p:pic>
        <p:nvPicPr>
          <p:cNvPr id="118" name="Рисунок 11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35" r="71697" b="70558"/>
          <a:stretch/>
        </p:blipFill>
        <p:spPr>
          <a:xfrm>
            <a:off x="5917792" y="513063"/>
            <a:ext cx="713235" cy="363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1162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7.40741E-7 L -1.44909 0.00324 " pathEditMode="relative" rAng="0" ptsTypes="AA">
                                      <p:cBhvr>
                                        <p:cTn id="24" dur="3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2461" y="162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4.81481E-6 L 1.38477 0.00278 " pathEditMode="relative" rAng="0" ptsTypes="AA">
                                      <p:cBhvr>
                                        <p:cTn id="26" dur="3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232" y="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-1.11111E-6 L 0.46771 -0.00046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385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7.40741E-7 L -1.43958 -0.0037 " pathEditMode="relative" rAng="0" ptsTypes="AA">
                                      <p:cBhvr>
                                        <p:cTn id="123" dur="3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1979" y="-185"/>
                                    </p:animMotion>
                                  </p:childTnLst>
                                </p:cTn>
                              </p:par>
                              <p:par>
                                <p:cTn id="124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4.81481E-6 L 1.42735 0.00602 " pathEditMode="relative" rAng="0" ptsTypes="AA">
                                      <p:cBhvr>
                                        <p:cTn id="125" dur="3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367" y="3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4.44444E-6 L -0.6332 0.01041 " pathEditMode="relative" rAng="0" ptsTypes="AA">
                                      <p:cBhvr>
                                        <p:cTn id="138" dur="2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667" y="509"/>
                                    </p:animMotion>
                                  </p:childTnLst>
                                </p:cTn>
                              </p:par>
                              <p:par>
                                <p:cTn id="139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1.11111E-6 L 0.428 0.00208 " pathEditMode="relative" rAng="0" ptsTypes="AA">
                                      <p:cBhvr>
                                        <p:cTn id="140" dur="2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406" y="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6771 -0.00046 L 0.46771 0.9007 " pathEditMode="relative" rAng="0" ptsTypes="AA">
                                      <p:cBhvr>
                                        <p:cTn id="155" dur="2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58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 animBg="1"/>
      <p:bldP spid="99" grpId="5" animBg="1"/>
      <p:bldP spid="100" grpId="0" animBg="1"/>
      <p:bldP spid="100" grpId="1" animBg="1"/>
      <p:bldP spid="101" grpId="0" animBg="1"/>
      <p:bldP spid="101" grpId="1" animBg="1"/>
      <p:bldP spid="102" grpId="0" animBg="1"/>
      <p:bldP spid="102" grpId="1" animBg="1"/>
      <p:bldP spid="103" grpId="0"/>
      <p:bldP spid="103" grpId="5"/>
      <p:bldP spid="104" grpId="0"/>
      <p:bldP spid="104" grpId="1"/>
      <p:bldP spid="105" grpId="0"/>
      <p:bldP spid="105" grpId="1"/>
      <p:bldP spid="107" grpId="0"/>
      <p:bldP spid="107" grpId="1"/>
      <p:bldP spid="113" grpId="0" animBg="1"/>
      <p:bldP spid="114" grpId="0" animBg="1"/>
      <p:bldP spid="115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/>
      <a:lstStyle/>
      <a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48</Words>
  <Application>Microsoft Office PowerPoint</Application>
  <PresentationFormat>Широкоэкранный</PresentationFormat>
  <Paragraphs>11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Veronica</dc:creator>
  <cp:lastModifiedBy>Veronica</cp:lastModifiedBy>
  <cp:revision>15</cp:revision>
  <dcterms:created xsi:type="dcterms:W3CDTF">2014-10-17T16:29:23Z</dcterms:created>
  <dcterms:modified xsi:type="dcterms:W3CDTF">2014-10-18T12:57:06Z</dcterms:modified>
</cp:coreProperties>
</file>