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1A151-F353-43E5-8AB1-1C18D7C2B4C6}" type="datetimeFigureOut">
              <a:rPr lang="ru-RU" smtClean="0"/>
              <a:t>18.10.2014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02D5C-5BBD-4930-800D-33BBA65115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Группа 56"/>
          <p:cNvGrpSpPr/>
          <p:nvPr/>
        </p:nvGrpSpPr>
        <p:grpSpPr>
          <a:xfrm>
            <a:off x="0" y="2132856"/>
            <a:ext cx="9144000" cy="4464496"/>
            <a:chOff x="0" y="1052736"/>
            <a:chExt cx="9144000" cy="446449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1052736"/>
              <a:ext cx="9144000" cy="446449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2060848"/>
              <a:ext cx="9144000" cy="273630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0" y="1916832"/>
              <a:ext cx="9144000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4797152"/>
              <a:ext cx="9144000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6" name="Группа 55"/>
            <p:cNvGrpSpPr/>
            <p:nvPr/>
          </p:nvGrpSpPr>
          <p:grpSpPr>
            <a:xfrm>
              <a:off x="2771800" y="1844824"/>
              <a:ext cx="1368152" cy="3168352"/>
              <a:chOff x="2771800" y="1844824"/>
              <a:chExt cx="1368152" cy="3168352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2771800" y="1844824"/>
                <a:ext cx="1368152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2771800" y="4797152"/>
                <a:ext cx="1368152" cy="21602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2771800" y="2132856"/>
                <a:ext cx="1368152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2771800" y="2636912"/>
                <a:ext cx="1368152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2771800" y="3068960"/>
                <a:ext cx="1368152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771800" y="3645024"/>
                <a:ext cx="1368152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2771800" y="4005064"/>
                <a:ext cx="1368152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2771800" y="4365104"/>
                <a:ext cx="1368152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25" name="Прямая соединительная линия 24"/>
            <p:cNvCxnSpPr>
              <a:stCxn id="5" idx="1"/>
            </p:cNvCxnSpPr>
            <p:nvPr/>
          </p:nvCxnSpPr>
          <p:spPr>
            <a:xfrm>
              <a:off x="0" y="3429000"/>
              <a:ext cx="9144000" cy="0"/>
            </a:xfrm>
            <a:prstGeom prst="line">
              <a:avLst/>
            </a:prstGeom>
            <a:ln w="7620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Рисунок 26" descr="tree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548680"/>
            <a:ext cx="1728192" cy="1955358"/>
          </a:xfrm>
          <a:prstGeom prst="rect">
            <a:avLst/>
          </a:prstGeom>
        </p:spPr>
      </p:pic>
      <p:pic>
        <p:nvPicPr>
          <p:cNvPr id="29" name="Рисунок 28" descr="tree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5722" y="476672"/>
            <a:ext cx="1018278" cy="1152128"/>
          </a:xfrm>
          <a:prstGeom prst="rect">
            <a:avLst/>
          </a:prstGeom>
        </p:spPr>
      </p:pic>
      <p:sp>
        <p:nvSpPr>
          <p:cNvPr id="37" name="Овал 36"/>
          <p:cNvSpPr/>
          <p:nvPr/>
        </p:nvSpPr>
        <p:spPr>
          <a:xfrm>
            <a:off x="5652120" y="116632"/>
            <a:ext cx="360040" cy="3600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827584" y="1772816"/>
            <a:ext cx="6408712" cy="1584176"/>
          </a:xfrm>
          <a:prstGeom prst="wedgeRoundRectCallout">
            <a:avLst>
              <a:gd name="adj1" fmla="val -47425"/>
              <a:gd name="adj2" fmla="val 99394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95736" y="2276872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-это специально отведенное место, где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ЕЗДИТ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транспорт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71600" y="2132856"/>
            <a:ext cx="1627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Дорога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3" name="Рисунок 42" descr="real_estate_art_previ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403648" cy="1232248"/>
          </a:xfrm>
          <a:prstGeom prst="rect">
            <a:avLst/>
          </a:prstGeom>
        </p:spPr>
      </p:pic>
      <p:pic>
        <p:nvPicPr>
          <p:cNvPr id="44" name="Рисунок 43" descr="apartment_icon_64x64_previe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188640"/>
            <a:ext cx="1512168" cy="1512168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0" y="3068960"/>
            <a:ext cx="2952328" cy="1104612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59355" y="4653136"/>
            <a:ext cx="3159355" cy="936105"/>
          </a:xfrm>
          <a:prstGeom prst="rect">
            <a:avLst/>
          </a:prstGeom>
        </p:spPr>
      </p:pic>
      <p:sp>
        <p:nvSpPr>
          <p:cNvPr id="55" name="Скругленная прямоугольная выноска 54"/>
          <p:cNvSpPr/>
          <p:nvPr/>
        </p:nvSpPr>
        <p:spPr>
          <a:xfrm>
            <a:off x="2699792" y="476672"/>
            <a:ext cx="5904656" cy="1368152"/>
          </a:xfrm>
          <a:prstGeom prst="wedgeRoundRectCallout">
            <a:avLst>
              <a:gd name="adj1" fmla="val -55550"/>
              <a:gd name="adj2" fmla="val 99512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15816" y="332656"/>
            <a:ext cx="1581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Тротуар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355976" y="404664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-это специально отведенное место, где люди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ХОДЯТ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пешком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" name="Рисунок 59" descr="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324544" y="1340768"/>
            <a:ext cx="1641782" cy="1368152"/>
          </a:xfrm>
          <a:prstGeom prst="rect">
            <a:avLst/>
          </a:prstGeom>
        </p:spPr>
      </p:pic>
      <p:sp>
        <p:nvSpPr>
          <p:cNvPr id="61" name="Скругленная прямоугольная выноска 60"/>
          <p:cNvSpPr/>
          <p:nvPr/>
        </p:nvSpPr>
        <p:spPr>
          <a:xfrm>
            <a:off x="-972616" y="1844824"/>
            <a:ext cx="72008" cy="45719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ая прямоугольная выноска 62"/>
          <p:cNvSpPr/>
          <p:nvPr/>
        </p:nvSpPr>
        <p:spPr>
          <a:xfrm>
            <a:off x="539552" y="0"/>
            <a:ext cx="5832648" cy="1227597"/>
          </a:xfrm>
          <a:prstGeom prst="wedgeRoundRectCallout">
            <a:avLst>
              <a:gd name="adj1" fmla="val -43607"/>
              <a:gd name="adj2" fmla="val 113928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83768" y="404664"/>
            <a:ext cx="38679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-это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ходит пешком по тротуару</a:t>
            </a:r>
          </a:p>
          <a:p>
            <a:endParaRPr lang="ru-RU" dirty="0"/>
          </a:p>
        </p:txBody>
      </p:sp>
      <p:grpSp>
        <p:nvGrpSpPr>
          <p:cNvPr id="80" name="Группа 79"/>
          <p:cNvGrpSpPr/>
          <p:nvPr/>
        </p:nvGrpSpPr>
        <p:grpSpPr>
          <a:xfrm>
            <a:off x="4572000" y="908720"/>
            <a:ext cx="936104" cy="1872208"/>
            <a:chOff x="4427984" y="980728"/>
            <a:chExt cx="936104" cy="1872208"/>
          </a:xfrm>
        </p:grpSpPr>
        <p:pic>
          <p:nvPicPr>
            <p:cNvPr id="77" name="Рисунок 76" descr="traffic_light_dan_gerhar_01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427984" y="980728"/>
              <a:ext cx="936104" cy="1080120"/>
            </a:xfrm>
            <a:prstGeom prst="rect">
              <a:avLst/>
            </a:prstGeom>
          </p:spPr>
        </p:pic>
        <p:sp>
          <p:nvSpPr>
            <p:cNvPr id="78" name="Прямоугольник 77"/>
            <p:cNvSpPr/>
            <p:nvPr/>
          </p:nvSpPr>
          <p:spPr>
            <a:xfrm>
              <a:off x="4860032" y="2060848"/>
              <a:ext cx="45719" cy="72008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Овал 78"/>
            <p:cNvSpPr/>
            <p:nvPr/>
          </p:nvSpPr>
          <p:spPr>
            <a:xfrm>
              <a:off x="4572000" y="2708920"/>
              <a:ext cx="576064" cy="144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1" name="Овал 80"/>
          <p:cNvSpPr/>
          <p:nvPr/>
        </p:nvSpPr>
        <p:spPr>
          <a:xfrm>
            <a:off x="4932040" y="980728"/>
            <a:ext cx="216024" cy="28803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4932040" y="1340768"/>
            <a:ext cx="216024" cy="28803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4932040" y="1628800"/>
            <a:ext cx="216024" cy="28803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Скругленная прямоугольная выноска 87"/>
          <p:cNvSpPr/>
          <p:nvPr/>
        </p:nvSpPr>
        <p:spPr>
          <a:xfrm>
            <a:off x="2051720" y="3717032"/>
            <a:ext cx="6192688" cy="1147853"/>
          </a:xfrm>
          <a:prstGeom prst="wedgeRoundRectCallout">
            <a:avLst>
              <a:gd name="adj1" fmla="val -3346"/>
              <a:gd name="adj2" fmla="val -136908"/>
              <a:gd name="adj3" fmla="val 16667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923928" y="3717032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устройство, </a:t>
            </a:r>
            <a:r>
              <a:rPr lang="ru-RU" alt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РЕГУЛИРУЮЩЕЕ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транспорта и пешеходов </a:t>
            </a:r>
          </a:p>
        </p:txBody>
      </p:sp>
      <p:sp>
        <p:nvSpPr>
          <p:cNvPr id="93" name="Блок-схема: альтернативный процесс 92"/>
          <p:cNvSpPr/>
          <p:nvPr/>
        </p:nvSpPr>
        <p:spPr>
          <a:xfrm>
            <a:off x="5436096" y="980728"/>
            <a:ext cx="2160240" cy="36004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5436096" y="1340768"/>
            <a:ext cx="2088232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ВНИМАНИЕ!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6" name="Рисунок 95" descr="0_6c7b0_4e1e8a37_orig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179679" y="3140968"/>
            <a:ext cx="3125928" cy="1008112"/>
          </a:xfrm>
          <a:prstGeom prst="rect">
            <a:avLst/>
          </a:prstGeom>
        </p:spPr>
      </p:pic>
      <p:pic>
        <p:nvPicPr>
          <p:cNvPr id="98" name="Рисунок 97" descr="owned_auto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-3105150" y="4653137"/>
            <a:ext cx="2956062" cy="1224136"/>
          </a:xfrm>
          <a:prstGeom prst="rect">
            <a:avLst/>
          </a:prstGeom>
        </p:spPr>
      </p:pic>
      <p:sp>
        <p:nvSpPr>
          <p:cNvPr id="99" name="Блок-схема: альтернативный процесс 98"/>
          <p:cNvSpPr/>
          <p:nvPr/>
        </p:nvSpPr>
        <p:spPr>
          <a:xfrm>
            <a:off x="5436096" y="1700808"/>
            <a:ext cx="2088232" cy="36004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ИДИ!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8.14061E-7 L -1.51979 -0.006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" y="-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7567E-6 L 1.46771 0.0104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13506E-6 L 0.31181 -0.0050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8.14061E-7 L -1.51198 -0.00694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" y="-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54487E-6 L 1.45243 0.00532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75763E-7 L -0.50157 1.75763E-7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1619E-6 L 0.31562 0.00532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81 -0.00509 L 0.31181 0.80249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40" grpId="0"/>
      <p:bldP spid="40" grpId="1"/>
      <p:bldP spid="41" grpId="0"/>
      <p:bldP spid="41" grpId="1"/>
      <p:bldP spid="55" grpId="0" animBg="1"/>
      <p:bldP spid="55" grpId="1" animBg="1"/>
      <p:bldP spid="58" grpId="0"/>
      <p:bldP spid="58" grpId="1"/>
      <p:bldP spid="59" grpId="0"/>
      <p:bldP spid="59" grpId="1"/>
      <p:bldP spid="63" grpId="0" animBg="1"/>
      <p:bldP spid="63" grpId="1" animBg="1"/>
      <p:bldP spid="64" grpId="0"/>
      <p:bldP spid="64" grpId="1"/>
      <p:bldP spid="81" grpId="0" animBg="1"/>
      <p:bldP spid="81" grpId="1" animBg="1"/>
      <p:bldP spid="81" grpId="2" animBg="1"/>
      <p:bldP spid="86" grpId="0" animBg="1"/>
      <p:bldP spid="86" grpId="1" animBg="1"/>
      <p:bldP spid="86" grpId="2" animBg="1"/>
      <p:bldP spid="87" grpId="0" animBg="1"/>
      <p:bldP spid="87" grpId="1" animBg="1"/>
      <p:bldP spid="88" grpId="0" animBg="1"/>
      <p:bldP spid="88" grpId="1" animBg="1"/>
      <p:bldP spid="89" grpId="0" uiExpand="1"/>
      <p:bldP spid="89" grpId="1"/>
      <p:bldP spid="93" grpId="0" uiExpand="1" animBg="1"/>
      <p:bldP spid="93" grpId="1" animBg="1"/>
      <p:bldP spid="95" grpId="0" uiExpand="1" animBg="1"/>
      <p:bldP spid="95" grpId="1" animBg="1"/>
      <p:bldP spid="9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48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VIP-Progs.Ru -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Адам</dc:creator>
  <cp:lastModifiedBy>Адам</cp:lastModifiedBy>
  <cp:revision>33</cp:revision>
  <dcterms:created xsi:type="dcterms:W3CDTF">2014-10-18T09:49:56Z</dcterms:created>
  <dcterms:modified xsi:type="dcterms:W3CDTF">2014-10-18T15:56:24Z</dcterms:modified>
</cp:coreProperties>
</file>