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90" y="-1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1180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570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484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414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59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1333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197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377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938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2111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582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7296E-0D92-4A34-A583-13386FDD16B5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8E4A6-85AC-4A02-92BE-A5C301CA3C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72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7936806" y="2153196"/>
            <a:ext cx="2128495" cy="2452923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31753" y="2171380"/>
            <a:ext cx="2128495" cy="246294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26987" y="2166448"/>
            <a:ext cx="2128495" cy="247280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39610" y="5789178"/>
            <a:ext cx="73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84626" y="5188551"/>
            <a:ext cx="804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85834" y="5797117"/>
            <a:ext cx="1175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70932" y="5188551"/>
            <a:ext cx="1408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Лукошко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59606" y="5850957"/>
            <a:ext cx="1217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60248" y="5200058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Овца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24923" y="5797117"/>
            <a:ext cx="1104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06344" y="5825774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Мыло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05707" y="5198196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Жираф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517841" y="5178084"/>
            <a:ext cx="1286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</a:t>
            </a: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978690" y="1176899"/>
            <a:ext cx="2645406" cy="1005536"/>
          </a:xfrm>
          <a:prstGeom prst="triangl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 род</a:t>
            </a: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4848645" y="1187059"/>
            <a:ext cx="2494708" cy="984124"/>
          </a:xfrm>
          <a:prstGeom prst="triangle">
            <a:avLst>
              <a:gd name="adj" fmla="val 48755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 род</a:t>
            </a:r>
          </a:p>
        </p:txBody>
      </p:sp>
      <p:sp>
        <p:nvSpPr>
          <p:cNvPr id="24" name="Равнобедренный треугольник 23"/>
          <p:cNvSpPr/>
          <p:nvPr/>
        </p:nvSpPr>
        <p:spPr>
          <a:xfrm flipH="1">
            <a:off x="7673565" y="1176899"/>
            <a:ext cx="2593274" cy="1005536"/>
          </a:xfrm>
          <a:prstGeom prst="triangl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род</a:t>
            </a:r>
          </a:p>
        </p:txBody>
      </p:sp>
      <p:sp>
        <p:nvSpPr>
          <p:cNvPr id="25" name="AutoShape 2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 rot="2567032">
            <a:off x="11814656" y="64605"/>
            <a:ext cx="312738" cy="312737"/>
          </a:xfrm>
          <a:prstGeom prst="plus">
            <a:avLst>
              <a:gd name="adj" fmla="val 424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77783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6 L 0.03307 -0.409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4" y="-204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22222E-6 L 0.03138 -0.427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2136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6 L 0.37865 -0.393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32" y="-1967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81481E-6 L 0.14128 -0.4967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57" y="-2483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81481E-6 L -0.23099 -0.277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49" y="-1386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2569 -0.424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39" y="-2122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-0.24974 -0.26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87" y="-132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-0.25182 -0.2833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91" y="-1416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85185E-6 L -0.12461 -0.341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37" y="-1708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0.12044 -0.3511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16" y="-1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7678784" y="2396804"/>
            <a:ext cx="2165760" cy="262873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94944" y="2401735"/>
            <a:ext cx="2173997" cy="262944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069188" y="2396804"/>
            <a:ext cx="2256553" cy="263437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4" name="AutoShape 2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 rot="2567032">
            <a:off x="11602624" y="303145"/>
            <a:ext cx="312738" cy="312737"/>
          </a:xfrm>
          <a:prstGeom prst="plus">
            <a:avLst>
              <a:gd name="adj" fmla="val 424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39610" y="5789178"/>
            <a:ext cx="73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84626" y="5188551"/>
            <a:ext cx="815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85834" y="5797117"/>
            <a:ext cx="1194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70932" y="5188551"/>
            <a:ext cx="1428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Лукошко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59606" y="5850957"/>
            <a:ext cx="1237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60248" y="5200058"/>
            <a:ext cx="931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Овца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624923" y="5797117"/>
            <a:ext cx="1123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11153" y="5825774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Мыло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42968" y="5210237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Жираф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517841" y="5178084"/>
            <a:ext cx="1286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</a:t>
            </a: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810730" y="1386931"/>
            <a:ext cx="2778529" cy="1009873"/>
          </a:xfrm>
          <a:prstGeom prst="triangle">
            <a:avLst>
              <a:gd name="adj" fmla="val 50578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 род</a:t>
            </a: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4680686" y="1386931"/>
            <a:ext cx="2618914" cy="1009873"/>
          </a:xfrm>
          <a:prstGeom prst="triangle">
            <a:avLst>
              <a:gd name="adj" fmla="val 50013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 род</a:t>
            </a:r>
          </a:p>
        </p:txBody>
      </p:sp>
      <p:sp>
        <p:nvSpPr>
          <p:cNvPr id="24" name="Равнобедренный треугольник 23"/>
          <p:cNvSpPr/>
          <p:nvPr/>
        </p:nvSpPr>
        <p:spPr>
          <a:xfrm flipH="1">
            <a:off x="7423921" y="1391267"/>
            <a:ext cx="2685667" cy="1005537"/>
          </a:xfrm>
          <a:prstGeom prst="triangl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 anchorCtr="0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род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4184" y="359998"/>
            <a:ext cx="11535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 слова по домикам </a:t>
            </a:r>
          </a:p>
        </p:txBody>
      </p:sp>
    </p:spTree>
    <p:extLst>
      <p:ext uri="{BB962C8B-B14F-4D97-AF65-F5344CB8AC3E}">
        <p14:creationId xmlns="" xmlns:p14="http://schemas.microsoft.com/office/powerpoint/2010/main" val="36188337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85185E-6 L -0.13294 -0.372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54" y="-1863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81481E-6 L 0.13554 -0.4099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2050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81481E-6 L -0.25847 -0.3604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30" y="-1803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-0.25638 -0.2064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26" y="-1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7037E-6 L 0.02747 -0.36644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7" y="-1833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22222E-6 L 0.02513 -0.3993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-1997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96296E-6 L -0.24271 -0.2465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35" y="-1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3.7037E-6 L 0.36041 -0.3634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21" y="-1817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44444E-6 L 0.24297 -0.4023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48" y="-2011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0.10377 -0.3319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82" y="-1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36</Words>
  <Application>Microsoft Office PowerPoint</Application>
  <PresentationFormat>Произвольный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Veronica</dc:creator>
  <cp:lastModifiedBy>Адам</cp:lastModifiedBy>
  <cp:revision>13</cp:revision>
  <dcterms:created xsi:type="dcterms:W3CDTF">2014-10-18T12:53:56Z</dcterms:created>
  <dcterms:modified xsi:type="dcterms:W3CDTF">2014-10-19T14:12:22Z</dcterms:modified>
</cp:coreProperties>
</file>