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-96" y="-12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474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3556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3314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1561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754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835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8067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658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88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617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59FAA-DD59-4DBA-A9DF-A92F88DB274C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485B-6ACF-4568-8FC3-2946E7DF0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700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59FAA-DD59-4DBA-A9DF-A92F88DB274C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4485B-6ACF-4568-8FC3-2946E7DF03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775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6701" y="476672"/>
            <a:ext cx="10042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по предмету?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5520" y="1988841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Неверный 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75520" y="2814859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Неверный 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75520" y="3640877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Неверный ответ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75520" y="4466895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Верный ответ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64152" y="1988840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64152" y="4466894"/>
            <a:ext cx="43591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Верно! Молодец!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64152" y="2814858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64152" y="3640877"/>
            <a:ext cx="295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</a:p>
        </p:txBody>
      </p:sp>
      <p:sp>
        <p:nvSpPr>
          <p:cNvPr id="11" name="AutoShape 2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 rot="2567032">
            <a:off x="11814656" y="64605"/>
            <a:ext cx="312738" cy="312737"/>
          </a:xfrm>
          <a:prstGeom prst="plus">
            <a:avLst>
              <a:gd name="adj" fmla="val 4240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704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</Words>
  <Application>Microsoft Office PowerPoint</Application>
  <PresentationFormat>Произвольный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Veronica</dc:creator>
  <cp:lastModifiedBy>Адам</cp:lastModifiedBy>
  <cp:revision>2</cp:revision>
  <dcterms:created xsi:type="dcterms:W3CDTF">2014-10-18T16:57:31Z</dcterms:created>
  <dcterms:modified xsi:type="dcterms:W3CDTF">2014-10-19T14:11:42Z</dcterms:modified>
</cp:coreProperties>
</file>