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72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77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397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78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586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636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1140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14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996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661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73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38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5A484-958D-4BE6-8F90-64FD16BD1AAA}" type="datetimeFigureOut">
              <a:rPr lang="ru-RU" smtClean="0"/>
              <a:pPr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C8647-3FE8-46E7-BBE5-19B9832A31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765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6302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буквы: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4062" y="5728589"/>
            <a:ext cx="2352888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0064" y="2568279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88864" y="2578910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0541" y="3270931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7952" y="3270026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3992" y="1909060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1570" y="1884420"/>
            <a:ext cx="52099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48308" y="2009553"/>
            <a:ext cx="723445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З…</a:t>
            </a:r>
            <a:r>
              <a:rPr lang="ru-RU" sz="4400" dirty="0" err="1" smtClean="0"/>
              <a:t>ря</a:t>
            </a:r>
            <a:r>
              <a:rPr lang="ru-RU" sz="4400" dirty="0" smtClean="0"/>
              <a:t> разг…</a:t>
            </a:r>
            <a:r>
              <a:rPr lang="ru-RU" sz="4400" dirty="0" err="1" smtClean="0"/>
              <a:t>рается</a:t>
            </a:r>
            <a:r>
              <a:rPr lang="ru-RU" sz="4400" dirty="0" smtClean="0"/>
              <a:t>,</a:t>
            </a:r>
            <a:r>
              <a:rPr lang="ru-RU" sz="4400" dirty="0" smtClean="0"/>
              <a:t> опытный </a:t>
            </a:r>
            <a:r>
              <a:rPr lang="ru-RU" sz="4400" dirty="0" err="1" smtClean="0"/>
              <a:t>агр</a:t>
            </a:r>
            <a:r>
              <a:rPr lang="ru-RU" sz="4400" dirty="0" smtClean="0"/>
              <a:t>…ном, </a:t>
            </a:r>
            <a:r>
              <a:rPr lang="ru-RU" sz="4400" dirty="0" err="1" smtClean="0"/>
              <a:t>прекр</a:t>
            </a:r>
            <a:r>
              <a:rPr lang="ru-RU" sz="4400" dirty="0" smtClean="0"/>
              <a:t>…</a:t>
            </a:r>
            <a:r>
              <a:rPr lang="ru-RU" sz="4400" dirty="0" err="1" smtClean="0"/>
              <a:t>тить</a:t>
            </a:r>
            <a:r>
              <a:rPr lang="ru-RU" sz="4400" dirty="0" smtClean="0"/>
              <a:t> работу,</a:t>
            </a:r>
          </a:p>
          <a:p>
            <a:r>
              <a:rPr lang="ru-RU" sz="4400" dirty="0" smtClean="0"/>
              <a:t>мощный </a:t>
            </a:r>
            <a:r>
              <a:rPr lang="ru-RU" sz="4400" dirty="0" err="1" smtClean="0"/>
              <a:t>в...нт...лятор</a:t>
            </a:r>
            <a:r>
              <a:rPr lang="ru-RU" sz="4400" dirty="0" smtClean="0"/>
              <a:t>.</a:t>
            </a:r>
            <a:endParaRPr lang="ru-RU" sz="4400" dirty="0" smtClean="0"/>
          </a:p>
          <a:p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20" name="AutoShape 2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 rot="2567032">
            <a:off x="11814656" y="64605"/>
            <a:ext cx="312738" cy="312737"/>
          </a:xfrm>
          <a:prstGeom prst="plus">
            <a:avLst>
              <a:gd name="adj" fmla="val 4240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54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29</Words>
  <Application>Microsoft Office PowerPoint</Application>
  <PresentationFormat>Произвольный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Вставьте пропущенные буквы: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Вставьте пропущенные буквы:</dc:title>
  <dc:creator>Veronica</dc:creator>
  <cp:lastModifiedBy>Адам</cp:lastModifiedBy>
  <cp:revision>6</cp:revision>
  <dcterms:created xsi:type="dcterms:W3CDTF">2014-10-18T15:46:11Z</dcterms:created>
  <dcterms:modified xsi:type="dcterms:W3CDTF">2014-10-19T14:12:08Z</dcterms:modified>
</cp:coreProperties>
</file>