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-96" y="-12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173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2943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647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68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0437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091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19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3402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1439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807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75C4C-B8B8-4F3A-AADA-5CEA2D8D9C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4C04-771B-485A-B976-B6A4546AF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50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75C4C-B8B8-4F3A-AADA-5CEA2D8D9C08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A4C04-771B-485A-B976-B6A4546AF4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3662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5899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средство анимации позволяет настроить щелчок мыши по конкретно заданному на слайде объекту, при котором воспроизводится эффект анимации или серия анимационных эффектов?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60584" y="3636086"/>
            <a:ext cx="32708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Триггер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2731509"/>
            <a:ext cx="10515600" cy="26703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19556" y="5753498"/>
            <a:ext cx="2352888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 rot="2567032">
            <a:off x="11814656" y="64605"/>
            <a:ext cx="312738" cy="312737"/>
          </a:xfrm>
          <a:prstGeom prst="plus">
            <a:avLst>
              <a:gd name="adj" fmla="val 4240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203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31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Вопрос: Какое средство анимации позволяет настроить щелчок мыши по конкретно заданному на слайде объекту, при котором воспроизводится эффект анимации или серия анимационных эффектов?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Veronica</dc:creator>
  <cp:lastModifiedBy>Адам</cp:lastModifiedBy>
  <cp:revision>6</cp:revision>
  <dcterms:created xsi:type="dcterms:W3CDTF">2014-10-18T16:09:17Z</dcterms:created>
  <dcterms:modified xsi:type="dcterms:W3CDTF">2014-10-19T14:11:04Z</dcterms:modified>
</cp:coreProperties>
</file>