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4" r:id="rId1"/>
  </p:sldMasterIdLst>
  <p:notesMasterIdLst>
    <p:notesMasterId r:id="rId11"/>
  </p:notesMasterIdLst>
  <p:sldIdLst>
    <p:sldId id="256" r:id="rId2"/>
    <p:sldId id="257" r:id="rId3"/>
    <p:sldId id="262" r:id="rId4"/>
    <p:sldId id="259" r:id="rId5"/>
    <p:sldId id="260" r:id="rId6"/>
    <p:sldId id="261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F1166-C145-4F4B-800A-CCACF984B142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61E1D-7F5C-4666-9727-5EE1265B78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6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365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674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085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2297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73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906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599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374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559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000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98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984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656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95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944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692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743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9351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  <p:sldLayoutId id="2147483811" r:id="rId17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03404"/>
            <a:ext cx="9448800" cy="22992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сортировки одномерного массива </a:t>
            </a:r>
            <a:r>
              <a:rPr lang="ru-RU" sz="5400" b="1" cap="none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cap="none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cap="none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</a:t>
            </a:r>
            <a:r>
              <a:rPr lang="ru-RU" sz="5400" b="1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5400" b="1" cap="none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ставки</a:t>
            </a:r>
            <a:endParaRPr lang="ru-RU" sz="5400" b="1" cap="none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49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5522" y="331773"/>
            <a:ext cx="11239837" cy="6368432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400" b="1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достаточно простой, но очень эффективный в некоторых случаях способ сортировки.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Массив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разделяется на две части: </a:t>
            </a:r>
            <a:r>
              <a:rPr lang="ru-RU" sz="20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отсортированную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i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отсортированную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Элементы из не отсортированной части поочередно выбираются и вставляются в отсортированную часть так, чтобы не нарушить в ней упорядоченность элементов. В начале работы алгоритма в качестве отсортированной части массива принимают только первый элемент, а в качестве не отсортированной - все остальные элементы.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новое число сравнивается и при необходимости меняется местами не со всеми числами в массиве, а только до тех пор, пока в уже отсортированной части массива не найдется меньшее его число.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563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31935" y="291313"/>
            <a:ext cx="10952963" cy="6360340"/>
          </a:xfrm>
        </p:spPr>
        <p:txBody>
          <a:bodyPr>
            <a:noAutofit/>
          </a:bodyPr>
          <a:lstStyle/>
          <a:p>
            <a:pPr indent="711200">
              <a:lnSpc>
                <a:spcPct val="100000"/>
              </a:lnSpc>
              <a:defRPr/>
            </a:pPr>
            <a:r>
              <a:rPr lang="ru-RU" altLang="ru-RU" sz="2400" b="1" dirty="0" smtClean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Суть </a:t>
            </a:r>
            <a:r>
              <a:rPr lang="ru-RU" altLang="ru-RU" sz="2400" b="1" dirty="0">
                <a:ln w="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сортировки: </a:t>
            </a:r>
          </a:p>
          <a:p>
            <a:pPr marL="342900" indent="-342900">
              <a:lnSpc>
                <a:spcPct val="100000"/>
              </a:lnSpc>
              <a:buClr>
                <a:srgbClr val="990033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0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Упорядочиваются </a:t>
            </a:r>
            <a:r>
              <a:rPr lang="ru-RU" altLang="ru-RU" sz="20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два элемента массива</a:t>
            </a:r>
          </a:p>
          <a:p>
            <a:pPr marL="342900" indent="-342900">
              <a:lnSpc>
                <a:spcPct val="100000"/>
              </a:lnSpc>
              <a:buClr>
                <a:srgbClr val="990033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0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Вставка </a:t>
            </a:r>
            <a:r>
              <a:rPr lang="ru-RU" altLang="ru-RU" sz="20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третьего элемента в соответствующее место по отношению к первым двум элементам.</a:t>
            </a:r>
          </a:p>
          <a:p>
            <a:pPr marL="342900" indent="-342900">
              <a:lnSpc>
                <a:spcPct val="100000"/>
              </a:lnSpc>
              <a:buClr>
                <a:srgbClr val="990033"/>
              </a:buClr>
              <a:buFont typeface="Arial" panose="020B0604020202020204" pitchFamily="34" charset="0"/>
              <a:buChar char="•"/>
              <a:defRPr/>
            </a:pPr>
            <a:r>
              <a:rPr lang="ru-RU" altLang="ru-RU" sz="20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altLang="ru-RU" sz="20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повторяется до тех пор, пока все элементы не будут упорядочены. </a:t>
            </a:r>
            <a:endParaRPr lang="ru-RU" altLang="ru-RU" sz="2000" dirty="0" smtClean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Clr>
                <a:srgbClr val="990033"/>
              </a:buClr>
              <a:defRPr/>
            </a:pPr>
            <a:r>
              <a:rPr lang="ru-RU" altLang="ru-RU" sz="2400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400" b="1" dirty="0" smtClean="0">
                <a:ln w="0"/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</a:t>
            </a:r>
            <a:r>
              <a:rPr lang="ru-RU" altLang="ru-RU" sz="2400" b="1" dirty="0">
                <a:ln w="0"/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эффективности метода</a:t>
            </a:r>
          </a:p>
          <a:p>
            <a:pPr>
              <a:lnSpc>
                <a:spcPct val="12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 </a:t>
            </a:r>
            <a:r>
              <a:rPr lang="ru-RU" sz="20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положительной стороне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относится простота реализации, а также его эффективность на частично упорядоченных последовательностях, и/или состоящих из небольшого числа элементов. 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 </a:t>
            </a:r>
            <a:r>
              <a:rPr lang="ru-RU" sz="2000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отрицательной стороне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относится высокая вычислительная сложность которая не позволяет рекомендовать алгоритм в повсеместном использовании.</a:t>
            </a:r>
          </a:p>
          <a:p>
            <a:pPr>
              <a:lnSpc>
                <a:spcPct val="12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Время выполнения алгоритма зависит от входных данных: чем большее множество нужно отсортировать, тем большее время выполняется сортировка. Также на время выполнения влияет исходная упорядоченность массива. Так, лучшим случаем является отсортированный массив, а худшим — массив, отсортированный в порядке, обратном нужному.</a:t>
            </a:r>
          </a:p>
          <a:p>
            <a:pPr>
              <a:lnSpc>
                <a:spcPct val="100000"/>
              </a:lnSpc>
              <a:buClr>
                <a:srgbClr val="990033"/>
              </a:buClr>
              <a:defRPr/>
            </a:pPr>
            <a:endParaRPr lang="ru-RU" altLang="ru-RU" sz="2000" b="1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104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618634"/>
            <a:ext cx="4114800" cy="523285"/>
          </a:xfrm>
        </p:spPr>
        <p:txBody>
          <a:bodyPr>
            <a:normAutofit/>
          </a:bodyPr>
          <a:lstStyle/>
          <a:p>
            <a:pPr algn="ctr"/>
            <a:r>
              <a:rPr lang="ru-RU" sz="2800" b="1" i="1" cap="none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№1:</a:t>
            </a:r>
            <a:endParaRPr lang="ru-RU" sz="2800" b="1" i="1" cap="none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114" y="1796659"/>
            <a:ext cx="6150448" cy="40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2141919"/>
            <a:ext cx="4114800" cy="361474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Рассмотрим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примере числовой последовательности процесс сортировки методом вставок.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Клетка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выделенная </a:t>
            </a:r>
            <a:r>
              <a:rPr lang="ru-RU" sz="1800" b="1" i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темно-серым цветом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активный на данном шаге элемент, ему также соответствует i-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номер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i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Светло-серые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клетки это те элементы, значения которых сравниваются с i-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элементом.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закрашено </a:t>
            </a:r>
            <a:r>
              <a:rPr lang="ru-RU" sz="18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не затрагиваемая на шаге часть последовательности.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269070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207" y="1752263"/>
            <a:ext cx="4772942" cy="50710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cap="none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№2:</a:t>
            </a:r>
            <a:endParaRPr lang="ru-RU" sz="2800" b="1" i="1" cap="none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67206" y="2267456"/>
            <a:ext cx="4861955" cy="363973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анимированном изображении показан еще один пример работы алгоритма сортировки вставками.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и в предыдущем примере, последовательность сортируется </a:t>
            </a:r>
            <a:r>
              <a:rPr lang="ru-RU" sz="1800" b="1" i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возрастанию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Таким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получается, что на каждом этапе выполнения алгоритма сортируется некоторая часть массива, размер которой с шагом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увеличивается, 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сортируется весь массив целиком.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218" y="2518309"/>
            <a:ext cx="4380000" cy="26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7594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5482" y="0"/>
            <a:ext cx="8610600" cy="1293028"/>
          </a:xfrm>
        </p:spPr>
        <p:txBody>
          <a:bodyPr>
            <a:normAutofit/>
          </a:bodyPr>
          <a:lstStyle/>
          <a:p>
            <a:r>
              <a:rPr lang="ru-RU" b="1" i="1" cap="none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программы:</a:t>
            </a:r>
            <a:endParaRPr lang="ru-RU" b="1" i="1" cap="none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14914"/>
            <a:ext cx="10820400" cy="517839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rogram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Vstavka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10;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array[1..N] of Integer;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j,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Integer;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String;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repeat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('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Сортировка массива вставками по возрастанию.');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('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Исходный массив:');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Randomize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:= 1 to N do </a:t>
            </a:r>
          </a:p>
        </p:txBody>
      </p:sp>
    </p:spTree>
    <p:extLst>
      <p:ext uri="{BB962C8B-B14F-4D97-AF65-F5344CB8AC3E}">
        <p14:creationId xmlns:p14="http://schemas.microsoft.com/office/powerpoint/2010/main" val="3246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174282"/>
            <a:ext cx="10820400" cy="5044403"/>
          </a:xfrm>
        </p:spPr>
        <p:txBody>
          <a:bodyPr>
            <a:noAutofit/>
          </a:bodyPr>
          <a:lstStyle/>
          <a:p>
            <a:pPr marL="914400" lvl="2" indent="0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marL="1371600" lvl="3" indent="0">
              <a:lnSpc>
                <a:spcPct val="100000"/>
              </a:lnSpc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:= Random(10); //0..9.</a:t>
            </a:r>
          </a:p>
          <a:p>
            <a:pPr marL="1371600" lvl="3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1 then Write(#9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1371600" lvl="3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Write(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]);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//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Сортировка вставками. Направление сортировки - по возрастанию.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:= 2 to N do begin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:=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:=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(j &gt; 1) and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[j - 1] &gt;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do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3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4" indent="0">
              <a:lnSpc>
                <a:spcPct val="100000"/>
              </a:lnSpc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[j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:=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[j - 1];</a:t>
            </a:r>
          </a:p>
          <a:p>
            <a:pPr marL="1828800" lvl="4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:= j - 1;</a:t>
            </a:r>
          </a:p>
          <a:p>
            <a:pPr marL="1371600" lvl="3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[j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:=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01276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14914"/>
            <a:ext cx="10820400" cy="480377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('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Массив после сортировки:');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:= 1 to N do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lnSpc>
                <a:spcPct val="10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3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1 then Write(#9);</a:t>
            </a:r>
          </a:p>
          <a:p>
            <a:pPr marL="1371600" lvl="3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Write(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]);</a:t>
            </a:r>
          </a:p>
          <a:p>
            <a:pPr marL="914400" lvl="2" indent="0">
              <a:lnSpc>
                <a:spcPct val="10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Writeln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('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-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Enter');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Readln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(S);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until S &lt;&gt; '';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8863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" t="9095" r="3322"/>
          <a:stretch/>
        </p:blipFill>
        <p:spPr>
          <a:xfrm>
            <a:off x="1828800" y="2021304"/>
            <a:ext cx="8345103" cy="39270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1860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456</TotalTime>
  <Words>215</Words>
  <Application>Microsoft Office PowerPoint</Application>
  <PresentationFormat>Широкоэкранный</PresentationFormat>
  <Paragraphs>67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След самолета</vt:lpstr>
      <vt:lpstr>Алгоритм сортировки одномерного массива  методом вставки</vt:lpstr>
      <vt:lpstr>Презентация PowerPoint</vt:lpstr>
      <vt:lpstr>Презентация PowerPoint</vt:lpstr>
      <vt:lpstr>Пример №1:</vt:lpstr>
      <vt:lpstr>Пример №2:</vt:lpstr>
      <vt:lpstr>Пример программы: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сортировки одномерного массива  методом вставки</dc:title>
  <dc:creator>Veronica</dc:creator>
  <cp:lastModifiedBy>Veronica</cp:lastModifiedBy>
  <cp:revision>13</cp:revision>
  <dcterms:created xsi:type="dcterms:W3CDTF">2014-06-04T11:17:18Z</dcterms:created>
  <dcterms:modified xsi:type="dcterms:W3CDTF">2014-06-04T18:54:05Z</dcterms:modified>
</cp:coreProperties>
</file>