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50" title="Внимание"/>
          <p:cNvSpPr/>
          <p:nvPr/>
        </p:nvSpPr>
        <p:spPr>
          <a:xfrm>
            <a:off x="6319307" y="352612"/>
            <a:ext cx="1331200" cy="51315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Стой!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 title="Внимание"/>
          <p:cNvSpPr/>
          <p:nvPr/>
        </p:nvSpPr>
        <p:spPr>
          <a:xfrm>
            <a:off x="6319307" y="1018170"/>
            <a:ext cx="1331200" cy="51315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Внимание!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 title="Внимание"/>
          <p:cNvSpPr/>
          <p:nvPr/>
        </p:nvSpPr>
        <p:spPr>
          <a:xfrm>
            <a:off x="6319307" y="1696768"/>
            <a:ext cx="1331200" cy="51315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Иди!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" y="2780928"/>
            <a:ext cx="9192657" cy="414405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процесс 2"/>
          <p:cNvSpPr/>
          <p:nvPr/>
        </p:nvSpPr>
        <p:spPr>
          <a:xfrm>
            <a:off x="0" y="3429000"/>
            <a:ext cx="9144000" cy="28803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5770182" y="3850495"/>
            <a:ext cx="1656184" cy="28803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5770182" y="4297521"/>
            <a:ext cx="1656184" cy="28803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5770182" y="4708938"/>
            <a:ext cx="1656184" cy="28803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5767358" y="5113877"/>
            <a:ext cx="1656184" cy="28803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5770182" y="5589240"/>
            <a:ext cx="1656184" cy="28803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5770182" y="6107004"/>
            <a:ext cx="1656184" cy="28803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1403648" y="5877272"/>
            <a:ext cx="648072" cy="432048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683568" y="5877272"/>
            <a:ext cx="648072" cy="432048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0" y="5877272"/>
            <a:ext cx="648072" cy="432048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2123728" y="5877272"/>
            <a:ext cx="648072" cy="432048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>
            <a:off x="2960775" y="5890980"/>
            <a:ext cx="648072" cy="432048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3847125" y="5890980"/>
            <a:ext cx="648072" cy="432048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Минус 15"/>
          <p:cNvSpPr/>
          <p:nvPr/>
        </p:nvSpPr>
        <p:spPr>
          <a:xfrm>
            <a:off x="4791138" y="5902131"/>
            <a:ext cx="648072" cy="432048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Минус 17"/>
          <p:cNvSpPr/>
          <p:nvPr/>
        </p:nvSpPr>
        <p:spPr>
          <a:xfrm>
            <a:off x="7524328" y="5877272"/>
            <a:ext cx="648072" cy="432048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Минус 18"/>
          <p:cNvSpPr/>
          <p:nvPr/>
        </p:nvSpPr>
        <p:spPr>
          <a:xfrm>
            <a:off x="8244408" y="5877272"/>
            <a:ext cx="648072" cy="432048"/>
          </a:xfrm>
          <a:prstGeom prst="mathMin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4659"/>
            <a:ext cx="2181300" cy="3234341"/>
          </a:xfrm>
          <a:prstGeom prst="rect">
            <a:avLst/>
          </a:prstGeom>
        </p:spPr>
      </p:pic>
      <p:sp>
        <p:nvSpPr>
          <p:cNvPr id="26" name="Блок-схема: процесс 25"/>
          <p:cNvSpPr/>
          <p:nvPr/>
        </p:nvSpPr>
        <p:spPr>
          <a:xfrm>
            <a:off x="7740352" y="352612"/>
            <a:ext cx="648072" cy="1959365"/>
          </a:xfrm>
          <a:prstGeom prst="flowChartProcess">
            <a:avLst/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740352" y="352612"/>
            <a:ext cx="648072" cy="592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738570" y="1036275"/>
            <a:ext cx="648072" cy="5920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740352" y="1687276"/>
            <a:ext cx="648072" cy="5920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Трапеция 29"/>
          <p:cNvSpPr/>
          <p:nvPr/>
        </p:nvSpPr>
        <p:spPr>
          <a:xfrm>
            <a:off x="7898958" y="2301780"/>
            <a:ext cx="325818" cy="1261039"/>
          </a:xfrm>
          <a:prstGeom prst="trapezoi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575645" y="633198"/>
            <a:ext cx="5436515" cy="129614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A1004"/>
                </a:solidFill>
              </a:rPr>
              <a:t>Пешеход-</a:t>
            </a:r>
            <a:endParaRPr lang="ru-RU" sz="2400" b="1" dirty="0">
              <a:solidFill>
                <a:srgbClr val="0A1004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294336" y="865771"/>
            <a:ext cx="3484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A1004"/>
                </a:solidFill>
              </a:rPr>
              <a:t>ч</a:t>
            </a:r>
            <a:r>
              <a:rPr lang="ru-RU" sz="2400" dirty="0" smtClean="0">
                <a:solidFill>
                  <a:srgbClr val="0A1004"/>
                </a:solidFill>
              </a:rPr>
              <a:t>еловек</a:t>
            </a:r>
            <a:r>
              <a:rPr lang="ru-RU" sz="2400" dirty="0" smtClean="0">
                <a:solidFill>
                  <a:srgbClr val="0A1004"/>
                </a:solidFill>
              </a:rPr>
              <a:t>, который ходит пешком по тротуару</a:t>
            </a:r>
            <a:endParaRPr lang="ru-RU" sz="2400" dirty="0">
              <a:solidFill>
                <a:srgbClr val="0A1004"/>
              </a:solidFill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648072" y="2024557"/>
            <a:ext cx="5328592" cy="129614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A1004"/>
                </a:solidFill>
              </a:rPr>
              <a:t>Дорога-</a:t>
            </a:r>
            <a:endParaRPr lang="ru-RU" sz="2400" b="1" dirty="0">
              <a:solidFill>
                <a:srgbClr val="0A1004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82295" y="2136338"/>
            <a:ext cx="35972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A1004"/>
                </a:solidFill>
              </a:rPr>
              <a:t>это специально отведенное место, где ездит транспорт.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7" name="Блок-схема: альтернативный процесс 46"/>
          <p:cNvSpPr/>
          <p:nvPr/>
        </p:nvSpPr>
        <p:spPr>
          <a:xfrm>
            <a:off x="618824" y="3429000"/>
            <a:ext cx="5331974" cy="136815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A1004"/>
                </a:solidFill>
              </a:rPr>
              <a:t>Тротуар</a:t>
            </a:r>
            <a:r>
              <a:rPr lang="ru-RU" sz="2800" b="1" dirty="0" smtClean="0">
                <a:solidFill>
                  <a:srgbClr val="0A1004"/>
                </a:solidFill>
              </a:rPr>
              <a:t>-</a:t>
            </a:r>
            <a:endParaRPr lang="ru-RU" sz="28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2181300" y="3562819"/>
            <a:ext cx="35972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специально отведенное место, где люди ходят пешком</a:t>
            </a:r>
            <a:endParaRPr lang="ru-RU" sz="2400" dirty="0"/>
          </a:p>
        </p:txBody>
      </p:sp>
      <p:sp>
        <p:nvSpPr>
          <p:cNvPr id="49" name="Блок-схема: альтернативный процесс 48"/>
          <p:cNvSpPr/>
          <p:nvPr/>
        </p:nvSpPr>
        <p:spPr>
          <a:xfrm>
            <a:off x="648072" y="4851868"/>
            <a:ext cx="5393335" cy="1533177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A1004"/>
                </a:solidFill>
              </a:rPr>
              <a:t>Светофор-</a:t>
            </a:r>
            <a:endParaRPr lang="ru-RU" sz="2400" b="1" dirty="0">
              <a:solidFill>
                <a:srgbClr val="0A1004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81300" y="4947833"/>
            <a:ext cx="4011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solidFill>
                  <a:srgbClr val="0A1004"/>
                </a:solidFill>
                <a:cs typeface="Times New Roman" panose="02020603050405020304" pitchFamily="18" charset="0"/>
              </a:rPr>
              <a:t>это </a:t>
            </a:r>
            <a:r>
              <a:rPr lang="ru-RU" altLang="ru-RU" sz="2400" dirty="0" smtClean="0">
                <a:solidFill>
                  <a:srgbClr val="0A1004"/>
                </a:solidFill>
                <a:cs typeface="Times New Roman" panose="02020603050405020304" pitchFamily="18" charset="0"/>
              </a:rPr>
              <a:t>техническое устройство, регулирующее движение транспорта и пешеходов </a:t>
            </a:r>
            <a:endParaRPr lang="ru-RU" altLang="ru-RU" sz="2400" dirty="0">
              <a:solidFill>
                <a:srgbClr val="0A1004"/>
              </a:solidFill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503" y="944650"/>
            <a:ext cx="1335358" cy="2714260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3071032"/>
            <a:ext cx="5489119" cy="2476965"/>
          </a:xfrm>
          <a:prstGeom prst="rect">
            <a:avLst/>
          </a:prstGeom>
          <a:scene3d>
            <a:camera prst="orthographicFront">
              <a:rot lat="0" lon="21299992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244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333E-6 L 0.02761 0.8560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4280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0.09132 0.977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6" y="4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33526E-6 L -1.84757 -0.00255 " pathEditMode="relative" rAng="0" ptsTypes="AA">
                                      <p:cBhvr>
                                        <p:cTn id="100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78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-0.06852 L 0.10243 0.22037 C 0.12223 0.28148 0.13785 0.37778 0.14497 0.47639 C 0.15209 0.58958 0.15174 0.68264 0.1415 0.74907 L 0.10018 1.06389 " pathEditMode="relative" rAng="5063932" ptsTypes="FffFF">
                                      <p:cBhvr>
                                        <p:cTn id="12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42" y="5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4" grpId="0" animBg="1"/>
      <p:bldP spid="27" grpId="0" animBg="1"/>
      <p:bldP spid="28" grpId="0" animBg="1"/>
      <p:bldP spid="29" grpId="0" animBg="1"/>
      <p:bldP spid="43" grpId="0" animBg="1"/>
      <p:bldP spid="43" grpId="1" animBg="1"/>
      <p:bldP spid="44" grpId="0"/>
      <p:bldP spid="44" grpId="1"/>
      <p:bldP spid="45" grpId="0" animBg="1"/>
      <p:bldP spid="45" grpId="1" animBg="1"/>
      <p:bldP spid="46" grpId="0"/>
      <p:bldP spid="46" grpId="1"/>
      <p:bldP spid="47" grpId="0" animBg="1"/>
      <p:bldP spid="47" grpId="1" animBg="1"/>
      <p:bldP spid="48" grpId="0"/>
      <p:bldP spid="48" grpId="1"/>
      <p:bldP spid="49" grpId="0" animBg="1"/>
      <p:bldP spid="49" grpId="1" animBg="1"/>
      <p:bldP spid="50" grpId="0"/>
      <p:bldP spid="50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43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8</cp:revision>
  <dcterms:created xsi:type="dcterms:W3CDTF">2013-12-12T20:19:07Z</dcterms:created>
  <dcterms:modified xsi:type="dcterms:W3CDTF">2013-12-12T21:26:05Z</dcterms:modified>
</cp:coreProperties>
</file>