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</p:sldMasterIdLst>
  <p:sldIdLst>
    <p:sldId id="256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9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D05EC-DC02-438B-9738-2D1C02CE5DDF}" type="datetime1">
              <a:rPr lang="ru-RU" smtClean="0"/>
              <a:pPr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8AC62-0454-4589-97FD-63C7A66315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7624616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ED184-FA04-4A21-81E0-72749A16FC11}" type="datetime1">
              <a:rPr lang="ru-RU" smtClean="0"/>
              <a:pPr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6D671-673A-419C-86AA-228CD20673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86327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6433C-7CC5-4AEB-94A5-6905E2B17665}" type="datetime1">
              <a:rPr lang="ru-RU" smtClean="0"/>
              <a:pPr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BA2E-45AE-4527-B758-1E14690E34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52106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87CB6-1C0B-4B11-B592-0C48CAD50F6D}" type="datetime1">
              <a:rPr lang="ru-RU" smtClean="0"/>
              <a:pPr/>
              <a:t>13.12.2013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55C81-F7F0-4B2F-B73D-811A88369F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0976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40D6F-2D94-4E4F-A831-4377B9747AE2}" type="datetime1">
              <a:rPr lang="ru-RU" smtClean="0"/>
              <a:pPr/>
              <a:t>13.12.2013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5B22F-EC73-48F0-B7F4-2C20B13FB6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5688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70D81-3231-4A36-8C4F-06FC7B5E96CE}" type="datetime1">
              <a:rPr lang="ru-RU" smtClean="0"/>
              <a:pPr/>
              <a:t>13.12.2013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76E46-7540-4085-A560-3A2FD6BC99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01575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4015B-478B-42EF-8C15-A9BC2144FC19}" type="datetime1">
              <a:rPr lang="ru-RU" smtClean="0"/>
              <a:pPr/>
              <a:t>13.12.2013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257E9-2BEA-4767-91EA-B14DC045B2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03865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A624D-5135-4CD9-9770-42E6FD52B4CA}" type="datetime1">
              <a:rPr lang="ru-RU" smtClean="0"/>
              <a:pPr/>
              <a:t>13.12.2013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9E19E-48C1-469C-BD4C-EDEF15D559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3704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CA05C-AAC5-441F-B448-642CEECEBECE}" type="datetime1">
              <a:rPr lang="ru-RU" smtClean="0"/>
              <a:pPr/>
              <a:t>13.12.2013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E701A-5E29-414F-83BD-0392AA6FA7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2952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EDE7-5A3B-4894-8EC6-F66490534161}" type="datetime1">
              <a:rPr lang="ru-RU" smtClean="0"/>
              <a:pPr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03171-DA90-4DD0-8735-6944290280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89439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F2070-56A8-497E-9AA7-28DAE33FA55D}" type="datetime1">
              <a:rPr lang="ru-RU" smtClean="0"/>
              <a:pPr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4DC8D-CEE0-42AA-AB4D-A80E2416BC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5793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2488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ctrTitle"/>
          </p:nvPr>
        </p:nvSpPr>
        <p:spPr>
          <a:xfrm>
            <a:off x="611559" y="0"/>
            <a:ext cx="8229600" cy="1828800"/>
          </a:xfrm>
        </p:spPr>
        <p:txBody>
          <a:bodyPr/>
          <a:lstStyle/>
          <a:p>
            <a:pPr lvl="0"/>
            <a:r>
              <a:rPr lang="ru-RU" dirty="0">
                <a:solidFill>
                  <a:srgbClr val="FFFFFF"/>
                </a:solidFill>
              </a:rPr>
              <a:t>Вопрос</a:t>
            </a:r>
          </a:p>
        </p:txBody>
      </p:sp>
      <p:sp>
        <p:nvSpPr>
          <p:cNvPr id="3" name="Подзаголовок 2"/>
          <p:cNvSpPr txBox="1"/>
          <p:nvPr/>
        </p:nvSpPr>
        <p:spPr>
          <a:xfrm>
            <a:off x="2511821" y="4183360"/>
            <a:ext cx="4856579" cy="60135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1" compatLnSpc="1"/>
          <a:lstStyle/>
          <a:p>
            <a:pPr algn="ctr">
              <a:spcBef>
                <a:spcPts val="70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600" dirty="0" smtClean="0">
                <a:latin typeface="Times New Roman"/>
              </a:rPr>
              <a:t>Таблица</a:t>
            </a:r>
            <a:endParaRPr lang="ru-RU" sz="3600" dirty="0" smtClean="0">
              <a:latin typeface="Times New Roman"/>
            </a:endParaRPr>
          </a:p>
        </p:txBody>
      </p:sp>
      <p:sp>
        <p:nvSpPr>
          <p:cNvPr id="4" name="Подзаголовок 2"/>
          <p:cNvSpPr txBox="1"/>
          <p:nvPr/>
        </p:nvSpPr>
        <p:spPr>
          <a:xfrm>
            <a:off x="2444223" y="2478119"/>
            <a:ext cx="4856579" cy="60135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1" compatLnSpc="1"/>
          <a:lstStyle/>
          <a:p>
            <a:pPr algn="ctr">
              <a:spcBef>
                <a:spcPts val="70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600" dirty="0" smtClean="0">
                <a:latin typeface="Times New Roman"/>
              </a:rPr>
              <a:t>Чертёж</a:t>
            </a:r>
            <a:endParaRPr lang="ru-RU" sz="3600" dirty="0" smtClean="0">
              <a:latin typeface="Times New Roman"/>
            </a:endParaRPr>
          </a:p>
        </p:txBody>
      </p:sp>
      <p:sp>
        <p:nvSpPr>
          <p:cNvPr id="5" name="Подзаголовок 2"/>
          <p:cNvSpPr txBox="1"/>
          <p:nvPr/>
        </p:nvSpPr>
        <p:spPr>
          <a:xfrm>
            <a:off x="2424363" y="3385340"/>
            <a:ext cx="4856579" cy="60135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1" compatLnSpc="1"/>
          <a:lstStyle/>
          <a:p>
            <a:pPr algn="ctr">
              <a:spcBef>
                <a:spcPts val="70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600" dirty="0" smtClean="0">
                <a:latin typeface="Times New Roman"/>
              </a:rPr>
              <a:t>Текст</a:t>
            </a:r>
            <a:endParaRPr lang="ru-RU" sz="3600" dirty="0" smtClean="0">
              <a:latin typeface="Times New Roman"/>
            </a:endParaRPr>
          </a:p>
        </p:txBody>
      </p:sp>
      <p:sp>
        <p:nvSpPr>
          <p:cNvPr id="6" name="Подзаголовок 2"/>
          <p:cNvSpPr txBox="1"/>
          <p:nvPr/>
        </p:nvSpPr>
        <p:spPr>
          <a:xfrm>
            <a:off x="1043604" y="5445224"/>
            <a:ext cx="4856579" cy="60135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1" compatLnSpc="1"/>
          <a:lstStyle/>
          <a:p>
            <a:pPr algn="ctr">
              <a:spcBef>
                <a:spcPts val="70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smtClean="0">
                <a:solidFill>
                  <a:srgbClr val="FF0000"/>
                </a:solidFill>
                <a:latin typeface="Times New Roman"/>
              </a:rPr>
              <a:t>Подумай еще!</a:t>
            </a:r>
          </a:p>
        </p:txBody>
      </p:sp>
      <p:sp>
        <p:nvSpPr>
          <p:cNvPr id="7" name="Подзаголовок 2"/>
          <p:cNvSpPr txBox="1"/>
          <p:nvPr/>
        </p:nvSpPr>
        <p:spPr>
          <a:xfrm>
            <a:off x="3779910" y="5445224"/>
            <a:ext cx="4856579" cy="60135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1" compatLnSpc="1"/>
          <a:lstStyle/>
          <a:p>
            <a:pPr algn="ctr">
              <a:spcBef>
                <a:spcPts val="70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smtClean="0">
                <a:solidFill>
                  <a:srgbClr val="FF0000"/>
                </a:solidFill>
                <a:latin typeface="Times New Roman"/>
              </a:rPr>
              <a:t>Молодец!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314" y="1196752"/>
            <a:ext cx="81003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Вопрос: Что является графической моделью? </a:t>
            </a:r>
            <a:endParaRPr lang="ru-RU" sz="32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314" y="2484493"/>
            <a:ext cx="1999544" cy="1999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487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dur="indefinit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childTnLst>
                  <p:par>
                    <p:cTn id="19" fill="hold">
                      <p:stCondLst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6" grpId="1"/>
      <p:bldP spid="6" grpId="2"/>
      <p:bldP spid="6" grpId="3"/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</TotalTime>
  <Words>16</Words>
  <Application>Microsoft Office PowerPoint</Application>
  <PresentationFormat>Экран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Солнцестояние</vt:lpstr>
      <vt:lpstr>Тема Office</vt:lpstr>
      <vt:lpstr>Вопрос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2</cp:revision>
  <dcterms:created xsi:type="dcterms:W3CDTF">2013-12-12T21:49:52Z</dcterms:created>
  <dcterms:modified xsi:type="dcterms:W3CDTF">2013-12-12T22:05:53Z</dcterms:modified>
</cp:coreProperties>
</file>