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04664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Вопрос: </a:t>
            </a:r>
            <a:r>
              <a:rPr lang="ru-RU" sz="3200" dirty="0"/>
              <a:t>И</a:t>
            </a:r>
            <a:r>
              <a:rPr lang="ru-RU" sz="3200" dirty="0" smtClean="0"/>
              <a:t>сследование</a:t>
            </a:r>
            <a:r>
              <a:rPr lang="ru-RU" sz="3200" dirty="0"/>
              <a:t> объектов познания на их моделях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861810" y="4893786"/>
            <a:ext cx="3096344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Показать ответ 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051720" y="2223456"/>
            <a:ext cx="5976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Ответ</a:t>
            </a:r>
            <a:r>
              <a:rPr lang="ru-RU" sz="4400" dirty="0" smtClean="0"/>
              <a:t>: Моделирование 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844824"/>
            <a:ext cx="8136904" cy="201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86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</cp:revision>
  <dcterms:created xsi:type="dcterms:W3CDTF">2013-12-12T21:43:22Z</dcterms:created>
  <dcterms:modified xsi:type="dcterms:W3CDTF">2013-12-12T21:49:35Z</dcterms:modified>
</cp:coreProperties>
</file>