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33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953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1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70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695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68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906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059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78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08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48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5B41B-DDAE-4AA8-BC58-B4710FE83BB4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77BE0-6B95-4229-B9EE-BEBBC8F15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2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373049" y="2166447"/>
            <a:ext cx="2128495" cy="24529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07752" y="2171380"/>
            <a:ext cx="2128495" cy="24629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13146" y="2166447"/>
            <a:ext cx="2128495" cy="24728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4" name="AutoShape 28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 rot="2567032">
            <a:off x="8566150" y="207963"/>
            <a:ext cx="312738" cy="312737"/>
          </a:xfrm>
          <a:prstGeom prst="plus">
            <a:avLst>
              <a:gd name="adj" fmla="val 4240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5609" y="5789177"/>
            <a:ext cx="694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Кот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0625" y="5188550"/>
            <a:ext cx="804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cs typeface="Aharoni" panose="02010803020104030203" pitchFamily="2" charset="-79"/>
              </a:rPr>
              <a:t>Дом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261833" y="5797116"/>
            <a:ext cx="1159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Собака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46931" y="5188550"/>
            <a:ext cx="1389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Лукошко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35605" y="5850956"/>
            <a:ext cx="1197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Солнце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636247" y="5200057"/>
            <a:ext cx="918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Овца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00922" y="5797116"/>
            <a:ext cx="107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Кошка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87153" y="5825773"/>
            <a:ext cx="1040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Мыло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7620" y="5204659"/>
            <a:ext cx="1152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Жираф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993840" y="5178083"/>
            <a:ext cx="1286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Лошадь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454690" y="1187059"/>
            <a:ext cx="2645406" cy="1005536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Мужской род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324645" y="977919"/>
            <a:ext cx="2494708" cy="1193264"/>
          </a:xfrm>
          <a:prstGeom prst="triangle">
            <a:avLst>
              <a:gd name="adj" fmla="val 48755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Женский род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flipH="1">
            <a:off x="6129245" y="1160911"/>
            <a:ext cx="2593274" cy="1031684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Средний род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0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3611 -0.415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-208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0.03941 -0.428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214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6 L 0.50417 -0.415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-2081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0.18924 -0.5155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-2578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29444 -0.261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2" y="-130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33316 -0.4182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-2092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-0.33854 -0.2604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-1303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33507 -0.273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-1370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-0.16649 -0.344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-1722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0.15018 -0.3201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373049" y="2166447"/>
            <a:ext cx="2128495" cy="24529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38902" y="2171380"/>
            <a:ext cx="2128495" cy="24629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13146" y="2166447"/>
            <a:ext cx="2128495" cy="24728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4" name="AutoShape 28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 rot="2567032">
            <a:off x="8566150" y="207963"/>
            <a:ext cx="312738" cy="312737"/>
          </a:xfrm>
          <a:prstGeom prst="plus">
            <a:avLst>
              <a:gd name="adj" fmla="val 4240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5609" y="5789177"/>
            <a:ext cx="694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Кот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0625" y="5188550"/>
            <a:ext cx="804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cs typeface="Aharoni" panose="02010803020104030203" pitchFamily="2" charset="-79"/>
              </a:rPr>
              <a:t>Дом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261833" y="5797116"/>
            <a:ext cx="1159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Собака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46931" y="5188550"/>
            <a:ext cx="1389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Лукошко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35605" y="5850956"/>
            <a:ext cx="1197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Солнце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636247" y="5200057"/>
            <a:ext cx="918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Овца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00922" y="5797116"/>
            <a:ext cx="107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Кошка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87153" y="5825773"/>
            <a:ext cx="1040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Мыло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7620" y="5204659"/>
            <a:ext cx="1152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Жираф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993840" y="5178083"/>
            <a:ext cx="1286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Лошадь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454690" y="1187059"/>
            <a:ext cx="2645406" cy="1005536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Мужской род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324645" y="977919"/>
            <a:ext cx="2494708" cy="1193264"/>
          </a:xfrm>
          <a:prstGeom prst="triangle">
            <a:avLst>
              <a:gd name="adj" fmla="val 48755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Женский род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flipH="1">
            <a:off x="6129245" y="1160911"/>
            <a:ext cx="2593274" cy="1031684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Средний род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8067" y="359997"/>
            <a:ext cx="6326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Распредели слова по домикам 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29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-0.16545 -0.428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-21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18906 -0.428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-214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33507 -0.337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-1685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-0.33524 -0.1627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-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3611 -0.4266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-2134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3611 -0.4303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-2152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29444 -0.2715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2" y="-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6 L 0.49636 -0.415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9" y="-2081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32535 -0.4182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7" y="-209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0.15018 -0.3094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36</Words>
  <Application>Microsoft Office PowerPoint</Application>
  <PresentationFormat>Экран 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10</cp:revision>
  <dcterms:created xsi:type="dcterms:W3CDTF">2013-11-28T18:27:01Z</dcterms:created>
  <dcterms:modified xsi:type="dcterms:W3CDTF">2013-11-28T20:33:18Z</dcterms:modified>
</cp:coreProperties>
</file>