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999" y="2337017"/>
            <a:ext cx="89289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Скоро наступит лето. </a:t>
            </a:r>
          </a:p>
          <a:p>
            <a:pPr algn="ctr"/>
            <a:endParaRPr lang="ru-RU" sz="3200" dirty="0" smtClean="0"/>
          </a:p>
          <a:p>
            <a:pPr algn="ctr"/>
            <a:r>
              <a:rPr lang="ru-RU" sz="3200" dirty="0" smtClean="0"/>
              <a:t>Июн__ский лу__   подарит р__ма__ки. </a:t>
            </a:r>
          </a:p>
          <a:p>
            <a:endParaRPr lang="ru-RU" sz="3200" dirty="0" smtClean="0"/>
          </a:p>
          <a:p>
            <a:pPr algn="ctr"/>
            <a:r>
              <a:rPr lang="ru-RU" sz="3200" dirty="0" smtClean="0"/>
              <a:t>В июле лес устроит з__мляничное пиршество.     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940087" y="548679"/>
            <a:ext cx="7232313" cy="76944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  <a:t>Вставь пропущенные буквы : </a:t>
            </a:r>
            <a:endParaRPr lang="ru-RU" sz="4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68347" y="5618857"/>
            <a:ext cx="2664296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Проверь себя 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95736" y="34290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ь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34290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г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00192" y="3429000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О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64288" y="3429000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ш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55976" y="4437112"/>
            <a:ext cx="344519" cy="2880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е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593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36</Words>
  <Application>Microsoft Office PowerPoint</Application>
  <PresentationFormat>Экран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</cp:revision>
  <dcterms:created xsi:type="dcterms:W3CDTF">2013-12-12T21:28:57Z</dcterms:created>
  <dcterms:modified xsi:type="dcterms:W3CDTF">2013-12-12T21:42:52Z</dcterms:modified>
</cp:coreProperties>
</file>