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74" r:id="rId3"/>
    <p:sldId id="257" r:id="rId4"/>
    <p:sldId id="258" r:id="rId5"/>
    <p:sldId id="260" r:id="rId6"/>
    <p:sldId id="273" r:id="rId7"/>
    <p:sldId id="269" r:id="rId8"/>
    <p:sldId id="259" r:id="rId9"/>
    <p:sldId id="272" r:id="rId10"/>
    <p:sldId id="261" r:id="rId11"/>
    <p:sldId id="262" r:id="rId12"/>
    <p:sldId id="263" r:id="rId13"/>
    <p:sldId id="264" r:id="rId14"/>
    <p:sldId id="270" r:id="rId15"/>
    <p:sldId id="271" r:id="rId16"/>
    <p:sldId id="275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C76E-AFB4-4D9C-BCDB-A7808AFBC880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8286C-DB6C-4A53-AED9-739F9C99A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86C-DB6C-4A53-AED9-739F9C99AF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CB18AB-161C-4AE2-B396-5D09AE571F7A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C434C2-F797-40D4-9222-5B14892145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математики в 5 классе, учитель Демчук И.В.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Непозиционные системы счисления</a:t>
            </a:r>
            <a:endParaRPr lang="ru-RU" dirty="0"/>
          </a:p>
        </p:txBody>
      </p:sp>
      <p:pic>
        <p:nvPicPr>
          <p:cNvPr id="1026" name="Picture 2" descr="C:\Users\кс\Desktop\рисунки для презентация\0004-013--1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285774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Записать числа 252, 354, 78, 23, 199 с помощью славянской системы счисления; 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797152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6000" dirty="0" smtClean="0"/>
              <a:t>записать числа </a:t>
            </a:r>
            <a:r>
              <a:rPr lang="en-US" sz="6000" dirty="0" smtClean="0"/>
              <a:t>THE</a:t>
            </a:r>
            <a:r>
              <a:rPr lang="ru-RU" sz="6000" dirty="0" smtClean="0"/>
              <a:t>,Ч</a:t>
            </a:r>
            <a:r>
              <a:rPr lang="en-US" sz="6000" dirty="0" smtClean="0"/>
              <a:t>A</a:t>
            </a:r>
            <a:r>
              <a:rPr lang="ru-RU" sz="6000" dirty="0" smtClean="0"/>
              <a:t>,ЦЧД, Р</a:t>
            </a:r>
            <a:r>
              <a:rPr lang="en-US" sz="6000" dirty="0" smtClean="0"/>
              <a:t>IA </a:t>
            </a:r>
            <a:r>
              <a:rPr lang="ru-RU" sz="6000" dirty="0" smtClean="0"/>
              <a:t>арабскими цифрами.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085184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/>
              <a:t>Записать   числа 17, 27, 84, 305, 252,199  в   египетской и китайской нумерации.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653136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dirty="0" smtClean="0"/>
              <a:t>Записать с помощью арабских цифр числа, записанные е китайской нумерации : + </a:t>
            </a:r>
            <a:r>
              <a:rPr lang="ru-RU" sz="6000" smtClean="0"/>
              <a:t>—; = </a:t>
            </a:r>
            <a:r>
              <a:rPr lang="ru-RU" sz="6000" dirty="0" smtClean="0"/>
              <a:t>+ — ; = + ;  = + 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013176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Записать арабскими цифрами числа, записанные в римской нумерации: </a:t>
            </a:r>
            <a:r>
              <a:rPr lang="en-US" sz="6000" dirty="0" smtClean="0"/>
              <a:t>LIX</a:t>
            </a:r>
            <a:r>
              <a:rPr lang="ru-RU" sz="6000" dirty="0" smtClean="0"/>
              <a:t>,  С</a:t>
            </a:r>
            <a:r>
              <a:rPr lang="en-US" sz="6000" dirty="0" smtClean="0"/>
              <a:t>XV</a:t>
            </a:r>
            <a:r>
              <a:rPr lang="ru-RU" sz="6000" dirty="0" smtClean="0"/>
              <a:t>,</a:t>
            </a:r>
            <a:r>
              <a:rPr lang="en-US" sz="6000" dirty="0" smtClean="0"/>
              <a:t>XVI</a:t>
            </a:r>
            <a:r>
              <a:rPr lang="ru-RU" sz="6000" dirty="0" smtClean="0"/>
              <a:t>,  СС</a:t>
            </a:r>
            <a:r>
              <a:rPr lang="en-US" sz="6000" dirty="0" smtClean="0"/>
              <a:t>X</a:t>
            </a:r>
            <a:endParaRPr lang="ru-RU" sz="6000" dirty="0" smtClean="0"/>
          </a:p>
          <a:p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№5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013176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6000" dirty="0" smtClean="0"/>
              <a:t>Запишите с помощью римской нумерации следующие числа 9, 29, 124, 600</a:t>
            </a:r>
          </a:p>
          <a:p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№6</a:t>
            </a:r>
            <a:endParaRPr lang="ru-RU" dirty="0"/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013176"/>
            <a:ext cx="836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  парте у каждого ученика два листочка, красного и зеленого цвета. В конце урока каждый выходит к доске и приклеивает к дереву изображенному на плакате листочек соответствующего цвета: если чувствую себя хорошо, комфортно- листок зеленого цвета, в противном случае листок красного цвета.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«Дерево чувств»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Написать свою автобиографию с использованием любой непозиционной  нумерации</a:t>
            </a:r>
          </a:p>
          <a:p>
            <a:r>
              <a:rPr lang="ru-RU" sz="4000" dirty="0" smtClean="0"/>
              <a:t>Придумать свою систему счисления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3075" name="Picture 3" descr="C:\Users\кс\Desktop\рисунки для презентация\hu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501008"/>
            <a:ext cx="1809661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 smtClean="0"/>
              <a:t>Познакомить с понятием непозиционной системы счисления и различными её видами;</a:t>
            </a:r>
          </a:p>
          <a:p>
            <a:pPr lvl="0" algn="just"/>
            <a:r>
              <a:rPr lang="ru-RU" dirty="0" smtClean="0"/>
              <a:t>Повышение интереса к предмету за счет использования богатого исторического  и наглядного материала;</a:t>
            </a:r>
          </a:p>
          <a:p>
            <a:pPr lvl="0" algn="just"/>
            <a:r>
              <a:rPr lang="ru-RU" dirty="0" smtClean="0"/>
              <a:t>Расширение кругозора учащихся;</a:t>
            </a:r>
          </a:p>
          <a:p>
            <a:pPr lvl="0" algn="just"/>
            <a:r>
              <a:rPr lang="ru-RU" dirty="0" smtClean="0"/>
              <a:t>Развитие речи, умения лаконично излагать свои мысли, анализировать и делать выводы;   </a:t>
            </a:r>
          </a:p>
          <a:p>
            <a:pPr lvl="0" algn="just"/>
            <a:r>
              <a:rPr lang="ru-RU" dirty="0" smtClean="0"/>
              <a:t>Развитие коммуникативных навыков; умения работать в группе;</a:t>
            </a:r>
          </a:p>
          <a:p>
            <a:pPr algn="just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ние0006"/>
          <p:cNvPicPr>
            <a:picLocks noGrp="1"/>
          </p:cNvPicPr>
          <p:nvPr>
            <p:ph idx="1"/>
          </p:nvPr>
        </p:nvPicPr>
        <p:blipFill>
          <a:blip r:embed="rId2" cstate="print">
            <a:lum bright="-30000" contrast="6000"/>
          </a:blip>
          <a:stretch>
            <a:fillRect/>
          </a:stretch>
        </p:blipFill>
        <p:spPr bwMode="auto">
          <a:xfrm>
            <a:off x="827584" y="1628800"/>
            <a:ext cx="6624736" cy="432048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Нумерация у различных народов</a:t>
            </a:r>
            <a:endParaRPr lang="ru-RU" dirty="0"/>
          </a:p>
        </p:txBody>
      </p:sp>
      <p:pic>
        <p:nvPicPr>
          <p:cNvPr id="5" name="Picture 3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613" y="4365104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ние0007"/>
          <p:cNvPicPr>
            <a:picLocks noGrp="1"/>
          </p:cNvPicPr>
          <p:nvPr>
            <p:ph idx="1"/>
          </p:nvPr>
        </p:nvPicPr>
        <p:blipFill>
          <a:blip r:embed="rId2" cstate="print">
            <a:lum bright="-12000" contrast="-10000"/>
          </a:blip>
          <a:stretch>
            <a:fillRect/>
          </a:stretch>
        </p:blipFill>
        <p:spPr bwMode="auto">
          <a:xfrm>
            <a:off x="539552" y="1628800"/>
            <a:ext cx="7488832" cy="4536504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Нумерация  с  помощью иероглифов </a:t>
            </a:r>
            <a:endParaRPr lang="ru-RU" dirty="0"/>
          </a:p>
        </p:txBody>
      </p:sp>
      <p:pic>
        <p:nvPicPr>
          <p:cNvPr id="5" name="Picture 3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613" y="4365104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сканирование0009"/>
          <p:cNvPicPr>
            <a:picLocks noGrp="1"/>
          </p:cNvPicPr>
          <p:nvPr>
            <p:ph idx="1"/>
          </p:nvPr>
        </p:nvPicPr>
        <p:blipFill>
          <a:blip r:embed="rId2" cstate="print">
            <a:lum bright="-12000" contrast="-2000"/>
          </a:blip>
          <a:srcRect/>
          <a:stretch>
            <a:fillRect/>
          </a:stretch>
        </p:blipFill>
        <p:spPr bwMode="auto">
          <a:xfrm>
            <a:off x="1259632" y="1844824"/>
            <a:ext cx="5904656" cy="432048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Китайская нумерация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Древнегреческая нумерация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6489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653136"/>
            <a:ext cx="1475656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Древнеегипетская нумерация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235696"/>
                <a:gridCol w="3250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Петля веревки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Кувшинка (лотос)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Палец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Жаба (личинка)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10000000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с поднятыми вверх руками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C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877272"/>
            <a:ext cx="792088" cy="64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22920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229200"/>
            <a:ext cx="5760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5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653136"/>
            <a:ext cx="2160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M1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3861048"/>
            <a:ext cx="3600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V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9" y="3284984"/>
            <a:ext cx="36003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V2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2708920"/>
            <a:ext cx="4320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Z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1988840"/>
            <a:ext cx="1440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сканирование0008"/>
          <p:cNvPicPr>
            <a:picLocks noGrp="1"/>
          </p:cNvPicPr>
          <p:nvPr>
            <p:ph idx="1"/>
          </p:nvPr>
        </p:nvPicPr>
        <p:blipFill>
          <a:blip r:embed="rId2" cstate="print">
            <a:lum bright="-12000" contrast="-10000"/>
          </a:blip>
          <a:srcRect/>
          <a:stretch>
            <a:fillRect/>
          </a:stretch>
        </p:blipFill>
        <p:spPr bwMode="auto">
          <a:xfrm>
            <a:off x="1403648" y="1484784"/>
            <a:ext cx="5832648" cy="4752528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Славянская (алфавитная) нумерация</a:t>
            </a:r>
            <a:endParaRPr lang="ru-RU" dirty="0"/>
          </a:p>
        </p:txBody>
      </p:sp>
      <p:pic>
        <p:nvPicPr>
          <p:cNvPr id="5" name="Picture 3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437112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599" cy="312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564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V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X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</a:t>
                      </a:r>
                      <a:endParaRPr lang="ru-RU" sz="3600" dirty="0"/>
                    </a:p>
                  </a:txBody>
                  <a:tcPr/>
                </a:tc>
              </a:tr>
              <a:tr h="156456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Римская система счисления</a:t>
            </a:r>
            <a:endParaRPr lang="ru-RU" dirty="0"/>
          </a:p>
        </p:txBody>
      </p:sp>
      <p:pic>
        <p:nvPicPr>
          <p:cNvPr id="5" name="Picture 3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437112"/>
            <a:ext cx="233444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</TotalTime>
  <Words>322</Words>
  <Application>Microsoft Office PowerPoint</Application>
  <PresentationFormat>Экран (4:3)</PresentationFormat>
  <Paragraphs>65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Непозиционные системы счисления</vt:lpstr>
      <vt:lpstr>Цели урока:</vt:lpstr>
      <vt:lpstr>Нумерация у различных народов</vt:lpstr>
      <vt:lpstr>Нумерация  с  помощью иероглифов </vt:lpstr>
      <vt:lpstr>Китайская нумерация</vt:lpstr>
      <vt:lpstr>Древнегреческая нумерация</vt:lpstr>
      <vt:lpstr>Древнеегипетская нумерация</vt:lpstr>
      <vt:lpstr>Славянская (алфавитная) нумерация</vt:lpstr>
      <vt:lpstr>Римская система счисления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Рефлексия «Дерево чувств»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Непозиционные системы счисления</dc:title>
  <dc:creator>кс</dc:creator>
  <cp:lastModifiedBy>кс</cp:lastModifiedBy>
  <cp:revision>22</cp:revision>
  <dcterms:created xsi:type="dcterms:W3CDTF">2012-01-22T06:42:41Z</dcterms:created>
  <dcterms:modified xsi:type="dcterms:W3CDTF">2012-03-03T12:28:43Z</dcterms:modified>
</cp:coreProperties>
</file>