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1" r:id="rId13"/>
    <p:sldId id="272" r:id="rId14"/>
    <p:sldId id="270" r:id="rId15"/>
    <p:sldId id="273" r:id="rId16"/>
    <p:sldId id="274" r:id="rId17"/>
    <p:sldId id="275" r:id="rId18"/>
    <p:sldId id="264" r:id="rId19"/>
    <p:sldId id="266" r:id="rId20"/>
    <p:sldId id="267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5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8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6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5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34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0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0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7A">
                <a:lumMod val="22000"/>
                <a:lumOff val="78000"/>
              </a:srgbClr>
            </a:gs>
            <a:gs pos="0">
              <a:srgbClr val="FEFE7A">
                <a:lumMod val="70000"/>
                <a:lumOff val="30000"/>
              </a:srgb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5130-7504-4E29-AE1A-1AA5790799E1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2C83-2192-4060-B7E8-8ADCD89FB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6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Элементарные функции и их графики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понятия.</a:t>
            </a:r>
            <a:endParaRPr lang="ru-RU" sz="4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Точка экстремума.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Промежуток возрастания.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Промежуток  убывания.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Монотонные функции.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Периодические функции.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Симметричность функции.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23\Desktop\дом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2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Точка экстремума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8001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Точка, в которой достигается максимальное или минимальное значение функции на заданном множестве.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123\Desktop\гра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07779"/>
            <a:ext cx="4072284" cy="40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4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Промежуток возрастания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ольшему значению аргумента соответствует большее значение функции.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123\Desktop\во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38887"/>
            <a:ext cx="3672408" cy="426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0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Промежуток  убывания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ольшему значению аргумента соответствует меньшее значение функции.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123\Desktop\убы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82" y="2307465"/>
            <a:ext cx="3669593" cy="424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Монотонные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функция, которая либо всегда возрастает, либо всегда убывает.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2780928"/>
            <a:ext cx="9018814" cy="340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5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Периодические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ункция, повторяющая свои значения через некоторый регулярный интервал аргумента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9" y="2636912"/>
            <a:ext cx="8825977" cy="375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Симметричность функции.</a:t>
            </a:r>
            <a:b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Чётная функция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симметричная относительно оси ординат.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123\Desktop\чё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18654"/>
            <a:ext cx="2952328" cy="413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Нечётная функция.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симметричная относительно начала координат.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12484"/>
            <a:ext cx="3168352" cy="405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0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Урок 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Линейная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вида y=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kx+b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уравнение прямой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Ax+By+C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123\Desktop\л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7145"/>
            <a:ext cx="4392488" cy="416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1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7A">
                <a:lumMod val="22000"/>
                <a:lumOff val="78000"/>
                <a:alpha val="87000"/>
              </a:srgbClr>
            </a:gs>
            <a:gs pos="0">
              <a:srgbClr val="FEFE7A">
                <a:lumMod val="70000"/>
                <a:lumOff val="30000"/>
              </a:srgb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Угловой коэффициент прямой.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 k в уравнении  y=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kx+b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прямой на координатной плоскости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5679901" cy="392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7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1700808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Урок 1.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понятия.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Урок 2.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понятия (продолжение).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Урок 3.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Линейная функция.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Урок 4.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Квадратный трехчлен. Дробно-линейная функция.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6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параллельности двух прямых на плоскости.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прямые заданы уравнениями y=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kx+b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огда прямые заданы уравнениями в общем виде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Ax+By+C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04864"/>
            <a:ext cx="162018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03" y="4725144"/>
            <a:ext cx="22669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123\Desktop\дом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6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30425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Квадратный трехчлен. Дробно-линейная функция.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564904"/>
                <a:ext cx="82296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Квадратным трехчленом называется функция, определенная на всей числовой оси равенством вида:</a:t>
                </a:r>
              </a:p>
              <a:p>
                <a:pPr marL="0" indent="0" algn="ctr">
                  <a:buNone/>
                </a:pPr>
                <a:endParaRPr lang="en-US" b="0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  <a:cs typeface="Times New Roman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𝑏𝑥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𝑐</m:t>
                      </m:r>
                    </m:oMath>
                  </m:oMathPara>
                </a14:m>
                <a:endParaRPr lang="en-US" sz="4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г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де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ℝ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≠0.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564904"/>
                <a:ext cx="8229600" cy="4525963"/>
              </a:xfrm>
              <a:blipFill rotWithShape="1">
                <a:blip r:embed="rId2"/>
                <a:stretch>
                  <a:fillRect l="-1556" t="-1887" r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Парабола.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квадратного трехчлена — парабола.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85649"/>
            <a:ext cx="2952328" cy="507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6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Дробно-линейная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функция. Асимптоты.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204864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Функция вида: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𝑎𝑥</m:t>
                          </m:r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𝑐𝑥</m:t>
                          </m:r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/>
                              <a:cs typeface="Times New Roman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4000" dirty="0">
                    <a:latin typeface="Times New Roman" pitchFamily="18" charset="0"/>
                    <a:cs typeface="Times New Roman" pitchFamily="18" charset="0"/>
                  </a:rPr>
                  <a:t>г</a:t>
                </a:r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де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cs typeface="Times New Roman" pitchFamily="18" charset="0"/>
                        </a:rPr>
                        <m:t>𝑑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ℝ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𝑏𝑐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𝑎𝑑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4000" dirty="0"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азывается дробно-линейной</a:t>
                </a:r>
                <a:endParaRPr lang="ru-RU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204864"/>
                <a:ext cx="8229600" cy="4525963"/>
              </a:xfrm>
              <a:blipFill rotWithShape="1">
                <a:blip r:embed="rId2"/>
                <a:stretch>
                  <a:fillRect t="-2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0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ипербола.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дробно-линейной функции — равнобочная гипербола.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11903"/>
            <a:ext cx="4188286" cy="425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0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Асимптоты.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Прямые линии, к которым неограниченно приближается график функции.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0478"/>
            <a:ext cx="3888432" cy="434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5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понятия.</a:t>
            </a: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4009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Понятие функции.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Элементарные функции.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Декартова система координат.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Область определения функции.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ножество значений функции.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График функции.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123\Desktop\дом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8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Понятие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Математическое понятие, отражающее связь между элементами множеств.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23\Desktop\yf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7032"/>
            <a:ext cx="4802254" cy="19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Элементарные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Элементарные функции, класс функций, состоящий из  многочленов, рациональных, показательных, логарифмических, тригонометрических и обратных тригонометрических функций, а также функций, получающихся из перечисленных выше с помощью четырёх арифметических действий и суперпозиций (образование сложной функции), примененных конечное число раз.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23\Desktop\дом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3\Desktop\де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22960"/>
            <a:ext cx="3873873" cy="386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Декартова система координат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17281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Декартовой обычно называют прямоугольную систему координат с одинаковыми масштабами по осям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Область определения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060" y="191488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ножество, на котором задаётся функция или то множество, из которого действует данная функция.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23\Desktop\дом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5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Множество значений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ножество значений, которые принимает функция в результате ее применения.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23\Desktop\дом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8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График функции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ножество точек, у которых абсциссы являются допустимыми значениями аргумента X, а ординаты — соответствующими значениями функции Y.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23\Desktop\gra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90189"/>
            <a:ext cx="5091137" cy="366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23\Desktop\дом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2" y="6023700"/>
            <a:ext cx="702568" cy="8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0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450</Words>
  <Application>Microsoft Office PowerPoint</Application>
  <PresentationFormat>Экран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Элементарные функции и их графики.</vt:lpstr>
      <vt:lpstr>Содержание</vt:lpstr>
      <vt:lpstr>Урок 1 Основные понятия. </vt:lpstr>
      <vt:lpstr>Понятие функции.</vt:lpstr>
      <vt:lpstr>Элементарные функции.</vt:lpstr>
      <vt:lpstr>Декартова система координат.</vt:lpstr>
      <vt:lpstr>Область определения функции.</vt:lpstr>
      <vt:lpstr>Множество значений функции.</vt:lpstr>
      <vt:lpstr>График функции.</vt:lpstr>
      <vt:lpstr>Урок 2 Основные понятия.</vt:lpstr>
      <vt:lpstr>Точка экстремума.</vt:lpstr>
      <vt:lpstr>Промежуток возрастания.</vt:lpstr>
      <vt:lpstr>Промежуток  убывания.</vt:lpstr>
      <vt:lpstr>Монотонные функции.</vt:lpstr>
      <vt:lpstr>Периодические функции.</vt:lpstr>
      <vt:lpstr>Симметричность функции. Чётная функция</vt:lpstr>
      <vt:lpstr>Нечётная функция.</vt:lpstr>
      <vt:lpstr>Урок 3 Линейная функция.</vt:lpstr>
      <vt:lpstr>Угловой коэффициент прямой. </vt:lpstr>
      <vt:lpstr>Условия параллельности двух прямых на плоскости. </vt:lpstr>
      <vt:lpstr>Урок 4 Квадратный трехчлен. Дробно-линейная функция.</vt:lpstr>
      <vt:lpstr>Парабола.</vt:lpstr>
      <vt:lpstr>Дробно-линейная функция. Асимптоты.</vt:lpstr>
      <vt:lpstr>Гипербола. </vt:lpstr>
      <vt:lpstr>Асимптоты.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функции и их графики.</dc:title>
  <dc:creator>123</dc:creator>
  <cp:lastModifiedBy>123</cp:lastModifiedBy>
  <cp:revision>16</cp:revision>
  <dcterms:created xsi:type="dcterms:W3CDTF">2013-07-09T03:05:55Z</dcterms:created>
  <dcterms:modified xsi:type="dcterms:W3CDTF">2013-07-09T05:58:50Z</dcterms:modified>
</cp:coreProperties>
</file>