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FF66"/>
                </a:solidFill>
                <a:latin typeface="Segoe Scrip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AE0-1B20-460E-B2E6-FD1080925AB8}" type="datetimeFigureOut">
              <a:rPr lang="ru-RU" smtClean="0"/>
              <a:pPr/>
              <a:t>16.12.2013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2C7F-A32D-4AAE-A359-8C1C0FB707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AE0-1B20-460E-B2E6-FD1080925AB8}" type="datetimeFigureOut">
              <a:rPr lang="ru-RU" smtClean="0"/>
              <a:pPr/>
              <a:t>16.12.2013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2C7F-A32D-4AAE-A359-8C1C0FB707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AE0-1B20-460E-B2E6-FD1080925AB8}" type="datetimeFigureOut">
              <a:rPr lang="ru-RU" smtClean="0"/>
              <a:pPr/>
              <a:t>16.12.2013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2C7F-A32D-4AAE-A359-8C1C0FB707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AE0-1B20-460E-B2E6-FD1080925AB8}" type="datetimeFigureOut">
              <a:rPr lang="ru-RU" smtClean="0"/>
              <a:pPr/>
              <a:t>16.12.2013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2C7F-A32D-4AAE-A359-8C1C0FB707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AE0-1B20-460E-B2E6-FD1080925AB8}" type="datetimeFigureOut">
              <a:rPr lang="ru-RU" smtClean="0"/>
              <a:pPr/>
              <a:t>16.12.2013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2C7F-A32D-4AAE-A359-8C1C0FB707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AE0-1B20-460E-B2E6-FD1080925AB8}" type="datetimeFigureOut">
              <a:rPr lang="ru-RU" smtClean="0"/>
              <a:pPr/>
              <a:t>16.12.2013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2C7F-A32D-4AAE-A359-8C1C0FB7071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6" descr="apple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3601" y="87288"/>
            <a:ext cx="56197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 descr="apple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7584" y="87288"/>
            <a:ext cx="561975" cy="533400"/>
          </a:xfrm>
          <a:prstGeom prst="rect">
            <a:avLst/>
          </a:prstGeom>
        </p:spPr>
      </p:pic>
      <p:pic>
        <p:nvPicPr>
          <p:cNvPr id="10" name="Picture 6" descr="apple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61600" y="86400"/>
            <a:ext cx="561975" cy="533400"/>
          </a:xfrm>
          <a:prstGeom prst="rect">
            <a:avLst/>
          </a:prstGeom>
        </p:spPr>
      </p:pic>
      <p:pic>
        <p:nvPicPr>
          <p:cNvPr id="11" name="Picture 6" descr="apple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95200" y="86400"/>
            <a:ext cx="561975" cy="533400"/>
          </a:xfrm>
          <a:prstGeom prst="rect">
            <a:avLst/>
          </a:prstGeom>
        </p:spPr>
      </p:pic>
      <p:pic>
        <p:nvPicPr>
          <p:cNvPr id="12" name="Picture 6" descr="apple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63200" y="86400"/>
            <a:ext cx="561975" cy="533400"/>
          </a:xfrm>
          <a:prstGeom prst="rect">
            <a:avLst/>
          </a:prstGeom>
        </p:spPr>
      </p:pic>
      <p:pic>
        <p:nvPicPr>
          <p:cNvPr id="13" name="Picture 6" descr="apple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29600" y="86400"/>
            <a:ext cx="561975" cy="533400"/>
          </a:xfrm>
          <a:prstGeom prst="rect">
            <a:avLst/>
          </a:prstGeom>
        </p:spPr>
      </p:pic>
      <p:pic>
        <p:nvPicPr>
          <p:cNvPr id="14" name="Picture 6" descr="apple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96000" y="86400"/>
            <a:ext cx="561975" cy="533400"/>
          </a:xfrm>
          <a:prstGeom prst="rect">
            <a:avLst/>
          </a:prstGeom>
        </p:spPr>
      </p:pic>
      <p:pic>
        <p:nvPicPr>
          <p:cNvPr id="15" name="Picture 6" descr="apple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62400" y="86400"/>
            <a:ext cx="561975" cy="533400"/>
          </a:xfrm>
          <a:prstGeom prst="rect">
            <a:avLst/>
          </a:prstGeom>
        </p:spPr>
      </p:pic>
      <p:pic>
        <p:nvPicPr>
          <p:cNvPr id="16" name="Picture 6" descr="apple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28800" y="86400"/>
            <a:ext cx="561975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AE0-1B20-460E-B2E6-FD1080925AB8}" type="datetimeFigureOut">
              <a:rPr lang="ru-RU" smtClean="0"/>
              <a:pPr/>
              <a:t>16.12.2013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2C7F-A32D-4AAE-A359-8C1C0FB707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AE0-1B20-460E-B2E6-FD1080925AB8}" type="datetimeFigureOut">
              <a:rPr lang="ru-RU" smtClean="0"/>
              <a:pPr/>
              <a:t>16.12.2013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2C7F-A32D-4AAE-A359-8C1C0FB707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AE0-1B20-460E-B2E6-FD1080925AB8}" type="datetimeFigureOut">
              <a:rPr lang="ru-RU" smtClean="0"/>
              <a:pPr/>
              <a:t>16.12.2013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2C7F-A32D-4AAE-A359-8C1C0FB707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AE0-1B20-460E-B2E6-FD1080925AB8}" type="datetimeFigureOut">
              <a:rPr lang="ru-RU" smtClean="0"/>
              <a:pPr/>
              <a:t>16.12.2013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2C7F-A32D-4AAE-A359-8C1C0FB707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AE0-1B20-460E-B2E6-FD1080925AB8}" type="datetimeFigureOut">
              <a:rPr lang="ru-RU" smtClean="0"/>
              <a:pPr/>
              <a:t>16.12.2013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2C7F-A32D-4AAE-A359-8C1C0FB707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AE0-1B20-460E-B2E6-FD1080925AB8}" type="datetimeFigureOut">
              <a:rPr lang="ru-RU" smtClean="0"/>
              <a:pPr/>
              <a:t>16.12.2013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2C7F-A32D-4AAE-A359-8C1C0FB707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01AE0-1B20-460E-B2E6-FD1080925AB8}" type="datetimeFigureOut">
              <a:rPr lang="ru-RU" smtClean="0"/>
              <a:pPr/>
              <a:t>16.12.2013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62C7F-A32D-4AAE-A359-8C1C0FB707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9792" y="2276872"/>
            <a:ext cx="3744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accent6">
                    <a:lumMod val="75000"/>
                  </a:schemeClr>
                </a:solidFill>
              </a:rPr>
              <a:t>Интернет</a:t>
            </a:r>
            <a:endParaRPr lang="ru-RU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 descr="MM90035678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933056"/>
            <a:ext cx="2060848" cy="206084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268760"/>
            <a:ext cx="5112568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21 век-это век информационных технологий. И такие вещи как интернет  становятся очень популярными. 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5085184"/>
            <a:ext cx="520873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А как Вы думаете, </a:t>
            </a:r>
            <a:r>
              <a:rPr lang="ru-RU" u="sng" dirty="0" smtClean="0"/>
              <a:t>интернет это всегда ли хорошо? </a:t>
            </a:r>
            <a:endParaRPr lang="ru-RU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2564904"/>
            <a:ext cx="4464496" cy="13681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 что такое интернет?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268760"/>
            <a:ext cx="7560840" cy="34563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Всемирная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паутина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ежегодно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завлекает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в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свои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сети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миллионы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новых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пользователей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С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овременный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человек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уже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с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трудом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представляет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свое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существование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без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Интернета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Однако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далеко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не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все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могут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точно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ответить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на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вопрос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что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такое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интернет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–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ведь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для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каждого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из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нас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он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играет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свою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</a:rPr>
              <a:t>роль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r>
              <a:rPr lang="en-GB" sz="1600" dirty="0" smtClean="0">
                <a:latin typeface="Times New Roman" pitchFamily="18" charset="0"/>
              </a:rPr>
              <a:t> </a:t>
            </a:r>
            <a:endParaRPr lang="en-GB" sz="1600" dirty="0"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052736"/>
            <a:ext cx="6605013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Давайте подумаем…. А для чего же люди используют интернет?</a:t>
            </a:r>
            <a:endParaRPr lang="ru-RU" dirty="0"/>
          </a:p>
        </p:txBody>
      </p:sp>
      <p:pic>
        <p:nvPicPr>
          <p:cNvPr id="9" name="Рисунок 8" descr="MP900438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484784"/>
            <a:ext cx="4032447" cy="4601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48680"/>
            <a:ext cx="4409092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Люди используют интернет для: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30629_NewsPGMPH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284984"/>
            <a:ext cx="3072341" cy="2304256"/>
          </a:xfrm>
          <a:prstGeom prst="rect">
            <a:avLst/>
          </a:prstGeom>
        </p:spPr>
      </p:pic>
      <p:pic>
        <p:nvPicPr>
          <p:cNvPr id="6" name="Рисунок 5" descr="d5e2eaed8edfc262e6c6fa3e771042d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284984"/>
            <a:ext cx="4165768" cy="2346307"/>
          </a:xfrm>
          <a:prstGeom prst="rect">
            <a:avLst/>
          </a:prstGeom>
        </p:spPr>
      </p:pic>
      <p:pic>
        <p:nvPicPr>
          <p:cNvPr id="7" name="Рисунок 6" descr="1373126654_14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124744"/>
            <a:ext cx="2232248" cy="1668347"/>
          </a:xfrm>
          <a:prstGeom prst="rect">
            <a:avLst/>
          </a:prstGeom>
        </p:spPr>
      </p:pic>
      <p:pic>
        <p:nvPicPr>
          <p:cNvPr id="8" name="Рисунок 7" descr="641615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1196752"/>
            <a:ext cx="2088232" cy="1815156"/>
          </a:xfrm>
          <a:prstGeom prst="rect">
            <a:avLst/>
          </a:prstGeom>
        </p:spPr>
      </p:pic>
      <p:pic>
        <p:nvPicPr>
          <p:cNvPr id="9" name="Рисунок 8" descr="201194103357_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1196752"/>
            <a:ext cx="2599785" cy="172819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95536" y="1412776"/>
            <a:ext cx="3096344" cy="1080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оиска информации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3573016"/>
            <a:ext cx="2952328" cy="15121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О</a:t>
            </a:r>
            <a:r>
              <a:rPr lang="ru-RU" sz="2000" b="1" dirty="0" smtClean="0">
                <a:solidFill>
                  <a:schemeClr val="tx1"/>
                </a:solidFill>
              </a:rPr>
              <a:t>бщения в социальных сетях, просмотров фильмов, прослушивания музыки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412776"/>
            <a:ext cx="2160240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Заработка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96136" y="3645024"/>
            <a:ext cx="2088232" cy="1008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Покупок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56176" y="1556792"/>
            <a:ext cx="1728192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Игр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980728"/>
            <a:ext cx="5868144" cy="64633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Казалось бы, интернет отличный помощник человеку, но и у него есть обратная сторона медали.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772816"/>
            <a:ext cx="7272808" cy="92333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 наше время очень много людей стали интернет-зависимы.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 наша задача будет выяснит, существуют ли на самом деле интернет – зависимость!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MP9004393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708920"/>
            <a:ext cx="3960440" cy="34851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060848"/>
            <a:ext cx="7488832" cy="313932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1.Чтобы наша работа была успешной и интересной мы разделимся на группы.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2.Результат работы нужно будет оформить в виде презентации или вики-статьи.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3.По окончанию проекта, все группы соберутся за круглыми столом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и каждая представит свой проект.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4.Оценивание проектов будут проводить сами ученики.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1124744"/>
            <a:ext cx="262123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chemeClr val="tx1"/>
                </a:solidFill>
              </a:rPr>
              <a:t>План работы</a:t>
            </a:r>
            <a:endParaRPr lang="ru-RU" sz="3200" i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MM90031581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4149080"/>
            <a:ext cx="1800200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5856" y="2636912"/>
            <a:ext cx="25413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УДАЧИ</a:t>
            </a:r>
            <a:endParaRPr lang="ru-RU" sz="5400" b="1" cap="none" spc="0" dirty="0">
              <a:ln w="1905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 tmFilter="0,0; .5, 0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90</TotalTime>
  <Words>201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кучма</dc:creator>
  <cp:lastModifiedBy>кучма</cp:lastModifiedBy>
  <cp:revision>10</cp:revision>
  <dcterms:created xsi:type="dcterms:W3CDTF">2013-12-16T15:15:02Z</dcterms:created>
  <dcterms:modified xsi:type="dcterms:W3CDTF">2013-12-16T19:04:37Z</dcterms:modified>
</cp:coreProperties>
</file>