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69" r:id="rId2"/>
    <p:sldId id="27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6602"/>
    <a:srgbClr val="993300"/>
    <a:srgbClr val="F2D276"/>
    <a:srgbClr val="8DE179"/>
    <a:srgbClr val="66FF33"/>
    <a:srgbClr val="86D9E2"/>
    <a:srgbClr val="CC9C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6" autoAdjust="0"/>
  </p:normalViewPr>
  <p:slideViewPr>
    <p:cSldViewPr>
      <p:cViewPr varScale="1">
        <p:scale>
          <a:sx n="101" d="100"/>
          <a:sy n="101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9E6B6-5C99-41D1-9F3D-2DFAD00ADF4B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FD84F-CB41-4F33-9D46-C468F55A3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E8A4B0-4431-4DF7-88EE-F51068BDE25B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DA6D-8413-41B5-A669-A1E34B78CFFB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91B01FF-CC98-4B61-B140-EDB48A90617D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961C-4F6F-44C5-A094-005F88C36EE8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1201-53BC-4590-B757-65D42EA24F2C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846566B-8092-4554-A19D-D76671E380DA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6F8A69C-E2DC-45C7-B3D9-6E9F9E2D8CA4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22747-CC84-4369-99B1-CE877DBDD502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6D49-2D54-460F-86A2-1EA2D80169AB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FB7-63F0-429E-B3BE-48AAD16E74CF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9FB97FF-C319-4591-B928-2708D0957FB2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41BC3A-1A8B-4A96-BDAD-A8DFD507FF07}" type="datetime1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Сокирко С. П.  МОУ "СОШ № 15 п. Березайка"  Тверская обл.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142852"/>
            <a:ext cx="5443518" cy="78581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4"/>
                </a:solidFill>
              </a:rPr>
              <a:t>Построение параллелограмма</a:t>
            </a: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3" name="Freeform 21" descr="Дуб"/>
          <p:cNvSpPr>
            <a:spLocks/>
          </p:cNvSpPr>
          <p:nvPr/>
        </p:nvSpPr>
        <p:spPr bwMode="auto">
          <a:xfrm rot="8677693">
            <a:off x="1061538" y="1862463"/>
            <a:ext cx="1849437" cy="3422650"/>
          </a:xfrm>
          <a:custGeom>
            <a:avLst/>
            <a:gdLst/>
            <a:ahLst/>
            <a:cxnLst>
              <a:cxn ang="0">
                <a:pos x="566" y="8"/>
              </a:cxn>
              <a:cxn ang="0">
                <a:pos x="1438" y="2016"/>
              </a:cxn>
              <a:cxn ang="0">
                <a:pos x="1190" y="1912"/>
              </a:cxn>
              <a:cxn ang="0">
                <a:pos x="280" y="2296"/>
              </a:cxn>
              <a:cxn ang="0">
                <a:pos x="14" y="2617"/>
              </a:cxn>
              <a:cxn ang="0">
                <a:pos x="275" y="2307"/>
              </a:cxn>
              <a:cxn ang="0">
                <a:pos x="623" y="621"/>
              </a:cxn>
              <a:cxn ang="0">
                <a:pos x="566" y="0"/>
              </a:cxn>
              <a:cxn ang="0">
                <a:pos x="633" y="624"/>
              </a:cxn>
              <a:cxn ang="0">
                <a:pos x="1184" y="1920"/>
              </a:cxn>
              <a:cxn ang="0">
                <a:pos x="1430" y="2016"/>
              </a:cxn>
              <a:cxn ang="0">
                <a:pos x="0" y="2634"/>
              </a:cxn>
              <a:cxn ang="0">
                <a:pos x="566" y="8"/>
              </a:cxn>
            </a:cxnLst>
            <a:rect l="0" t="0" r="r" b="b"/>
            <a:pathLst>
              <a:path w="1438" h="2634">
                <a:moveTo>
                  <a:pt x="566" y="8"/>
                </a:moveTo>
                <a:lnTo>
                  <a:pt x="1438" y="2016"/>
                </a:lnTo>
                <a:lnTo>
                  <a:pt x="1190" y="1912"/>
                </a:lnTo>
                <a:lnTo>
                  <a:pt x="280" y="2296"/>
                </a:lnTo>
                <a:lnTo>
                  <a:pt x="14" y="2617"/>
                </a:lnTo>
                <a:lnTo>
                  <a:pt x="275" y="2307"/>
                </a:lnTo>
                <a:lnTo>
                  <a:pt x="623" y="621"/>
                </a:lnTo>
                <a:lnTo>
                  <a:pt x="566" y="0"/>
                </a:lnTo>
                <a:lnTo>
                  <a:pt x="633" y="624"/>
                </a:lnTo>
                <a:lnTo>
                  <a:pt x="1184" y="1920"/>
                </a:lnTo>
                <a:lnTo>
                  <a:pt x="1430" y="2016"/>
                </a:lnTo>
                <a:lnTo>
                  <a:pt x="0" y="2634"/>
                </a:lnTo>
                <a:lnTo>
                  <a:pt x="566" y="8"/>
                </a:lnTo>
                <a:close/>
              </a:path>
            </a:pathLst>
          </a:custGeom>
          <a:blipFill>
            <a:blip r:embed="rId2" cstate="print"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4" name="Freeform 14"/>
          <p:cNvSpPr>
            <a:spLocks/>
          </p:cNvSpPr>
          <p:nvPr/>
        </p:nvSpPr>
        <p:spPr bwMode="auto">
          <a:xfrm>
            <a:off x="1714480" y="1571612"/>
            <a:ext cx="1714512" cy="392909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52" y="3592"/>
              </a:cxn>
            </a:cxnLst>
            <a:rect l="0" t="0" r="r" b="b"/>
            <a:pathLst>
              <a:path w="1552" h="3592">
                <a:moveTo>
                  <a:pt x="0" y="0"/>
                </a:moveTo>
                <a:lnTo>
                  <a:pt x="1552" y="3592"/>
                </a:lnTo>
              </a:path>
            </a:pathLst>
          </a:custGeom>
          <a:noFill/>
          <a:ln w="38100" cap="flat" cmpd="sng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" name="Freeform 19"/>
          <p:cNvSpPr>
            <a:spLocks/>
          </p:cNvSpPr>
          <p:nvPr/>
        </p:nvSpPr>
        <p:spPr bwMode="auto">
          <a:xfrm>
            <a:off x="3929058" y="1571612"/>
            <a:ext cx="1857388" cy="428628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84" y="3736"/>
              </a:cxn>
            </a:cxnLst>
            <a:rect l="0" t="0" r="r" b="b"/>
            <a:pathLst>
              <a:path w="1584" h="3736">
                <a:moveTo>
                  <a:pt x="0" y="0"/>
                </a:moveTo>
                <a:lnTo>
                  <a:pt x="1584" y="3736"/>
                </a:lnTo>
              </a:path>
            </a:pathLst>
          </a:custGeom>
          <a:noFill/>
          <a:ln w="38100" cap="flat" cmpd="sng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 rot="-2138425">
            <a:off x="1605375" y="2259000"/>
            <a:ext cx="2806700" cy="5676900"/>
            <a:chOff x="2032" y="688"/>
            <a:chExt cx="1768" cy="3576"/>
          </a:xfrm>
          <a:blipFill>
            <a:blip r:embed="rId3"/>
            <a:tile tx="0" ty="0" sx="100000" sy="100000" flip="none" algn="tl"/>
          </a:blipFill>
        </p:grpSpPr>
        <p:sp>
          <p:nvSpPr>
            <p:cNvPr id="9" name="Freeform 23" descr="Папирус"/>
            <p:cNvSpPr>
              <a:spLocks/>
            </p:cNvSpPr>
            <p:nvPr/>
          </p:nvSpPr>
          <p:spPr bwMode="auto">
            <a:xfrm>
              <a:off x="2032" y="688"/>
              <a:ext cx="1768" cy="3576"/>
            </a:xfrm>
            <a:custGeom>
              <a:avLst/>
              <a:gdLst/>
              <a:ahLst/>
              <a:cxnLst>
                <a:cxn ang="0">
                  <a:pos x="312" y="0"/>
                </a:cxn>
                <a:cxn ang="0">
                  <a:pos x="0" y="128"/>
                </a:cxn>
                <a:cxn ang="0">
                  <a:pos x="1480" y="3576"/>
                </a:cxn>
                <a:cxn ang="0">
                  <a:pos x="1768" y="3432"/>
                </a:cxn>
                <a:cxn ang="0">
                  <a:pos x="312" y="0"/>
                </a:cxn>
              </a:cxnLst>
              <a:rect l="0" t="0" r="r" b="b"/>
              <a:pathLst>
                <a:path w="1768" h="3576">
                  <a:moveTo>
                    <a:pt x="312" y="0"/>
                  </a:moveTo>
                  <a:lnTo>
                    <a:pt x="0" y="128"/>
                  </a:lnTo>
                  <a:lnTo>
                    <a:pt x="1480" y="3576"/>
                  </a:lnTo>
                  <a:lnTo>
                    <a:pt x="1768" y="3432"/>
                  </a:lnTo>
                  <a:lnTo>
                    <a:pt x="312" y="0"/>
                  </a:lnTo>
                  <a:close/>
                </a:path>
              </a:pathLst>
            </a:custGeom>
            <a:grp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45" y="890"/>
              <a:ext cx="91" cy="89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 rot="19181055" flipH="1">
            <a:off x="5217886" y="3798772"/>
            <a:ext cx="3205163" cy="1406525"/>
            <a:chOff x="763" y="1945"/>
            <a:chExt cx="2019" cy="886"/>
          </a:xfrm>
        </p:grpSpPr>
        <p:sp>
          <p:nvSpPr>
            <p:cNvPr id="12" name="Freeform 27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8"/>
            <p:cNvSpPr>
              <a:spLocks/>
            </p:cNvSpPr>
            <p:nvPr/>
          </p:nvSpPr>
          <p:spPr bwMode="auto">
            <a:xfrm rot="18283326">
              <a:off x="2483" y="2398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9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CA660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" name="Group 30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16" name="Freeform 31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32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41" y="48"/>
                  </a:cxn>
                  <a:cxn ang="0">
                    <a:pos x="29" y="116"/>
                  </a:cxn>
                  <a:cxn ang="0">
                    <a:pos x="9" y="152"/>
                  </a:cxn>
                  <a:cxn ang="0">
                    <a:pos x="1" y="96"/>
                  </a:cxn>
                  <a:cxn ang="0">
                    <a:pos x="5" y="52"/>
                  </a:cxn>
                  <a:cxn ang="0">
                    <a:pos x="33" y="0"/>
                  </a:cxn>
                </a:cxnLst>
                <a:rect l="0" t="0" r="r" b="b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sp>
        <p:nvSpPr>
          <p:cNvPr id="19" name="Freeform 21" descr="Дуб"/>
          <p:cNvSpPr>
            <a:spLocks/>
          </p:cNvSpPr>
          <p:nvPr/>
        </p:nvSpPr>
        <p:spPr bwMode="auto">
          <a:xfrm rot="4675377">
            <a:off x="1870867" y="622529"/>
            <a:ext cx="1849437" cy="3422650"/>
          </a:xfrm>
          <a:custGeom>
            <a:avLst/>
            <a:gdLst/>
            <a:ahLst/>
            <a:cxnLst>
              <a:cxn ang="0">
                <a:pos x="566" y="8"/>
              </a:cxn>
              <a:cxn ang="0">
                <a:pos x="1438" y="2016"/>
              </a:cxn>
              <a:cxn ang="0">
                <a:pos x="1190" y="1912"/>
              </a:cxn>
              <a:cxn ang="0">
                <a:pos x="280" y="2296"/>
              </a:cxn>
              <a:cxn ang="0">
                <a:pos x="14" y="2617"/>
              </a:cxn>
              <a:cxn ang="0">
                <a:pos x="275" y="2307"/>
              </a:cxn>
              <a:cxn ang="0">
                <a:pos x="623" y="621"/>
              </a:cxn>
              <a:cxn ang="0">
                <a:pos x="566" y="0"/>
              </a:cxn>
              <a:cxn ang="0">
                <a:pos x="633" y="624"/>
              </a:cxn>
              <a:cxn ang="0">
                <a:pos x="1184" y="1920"/>
              </a:cxn>
              <a:cxn ang="0">
                <a:pos x="1430" y="2016"/>
              </a:cxn>
              <a:cxn ang="0">
                <a:pos x="0" y="2634"/>
              </a:cxn>
              <a:cxn ang="0">
                <a:pos x="566" y="8"/>
              </a:cxn>
            </a:cxnLst>
            <a:rect l="0" t="0" r="r" b="b"/>
            <a:pathLst>
              <a:path w="1438" h="2634">
                <a:moveTo>
                  <a:pt x="566" y="8"/>
                </a:moveTo>
                <a:lnTo>
                  <a:pt x="1438" y="2016"/>
                </a:lnTo>
                <a:lnTo>
                  <a:pt x="1190" y="1912"/>
                </a:lnTo>
                <a:lnTo>
                  <a:pt x="280" y="2296"/>
                </a:lnTo>
                <a:lnTo>
                  <a:pt x="14" y="2617"/>
                </a:lnTo>
                <a:lnTo>
                  <a:pt x="275" y="2307"/>
                </a:lnTo>
                <a:lnTo>
                  <a:pt x="623" y="621"/>
                </a:lnTo>
                <a:lnTo>
                  <a:pt x="566" y="0"/>
                </a:lnTo>
                <a:lnTo>
                  <a:pt x="633" y="624"/>
                </a:lnTo>
                <a:lnTo>
                  <a:pt x="1184" y="1920"/>
                </a:lnTo>
                <a:lnTo>
                  <a:pt x="1430" y="2016"/>
                </a:lnTo>
                <a:lnTo>
                  <a:pt x="0" y="2634"/>
                </a:lnTo>
                <a:lnTo>
                  <a:pt x="566" y="8"/>
                </a:lnTo>
                <a:close/>
              </a:path>
            </a:pathLst>
          </a:custGeom>
          <a:blipFill>
            <a:blip r:embed="rId2" cstate="print"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20" name="Group 26"/>
          <p:cNvGrpSpPr>
            <a:grpSpLocks/>
          </p:cNvGrpSpPr>
          <p:nvPr/>
        </p:nvGrpSpPr>
        <p:grpSpPr bwMode="auto">
          <a:xfrm rot="19181055" flipH="1">
            <a:off x="1217358" y="-259546"/>
            <a:ext cx="3205163" cy="1406525"/>
            <a:chOff x="763" y="1945"/>
            <a:chExt cx="2019" cy="886"/>
          </a:xfrm>
        </p:grpSpPr>
        <p:sp>
          <p:nvSpPr>
            <p:cNvPr id="21" name="Freeform 27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8"/>
            <p:cNvSpPr>
              <a:spLocks/>
            </p:cNvSpPr>
            <p:nvPr/>
          </p:nvSpPr>
          <p:spPr bwMode="auto">
            <a:xfrm rot="-3316674">
              <a:off x="2483" y="2398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9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CA660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" name="Group 30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25" name="Freeform 31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41" y="48"/>
                  </a:cxn>
                  <a:cxn ang="0">
                    <a:pos x="29" y="116"/>
                  </a:cxn>
                  <a:cxn ang="0">
                    <a:pos x="9" y="152"/>
                  </a:cxn>
                  <a:cxn ang="0">
                    <a:pos x="1" y="96"/>
                  </a:cxn>
                  <a:cxn ang="0">
                    <a:pos x="5" y="52"/>
                  </a:cxn>
                  <a:cxn ang="0">
                    <a:pos x="33" y="0"/>
                  </a:cxn>
                </a:cxnLst>
                <a:rect l="0" t="0" r="r" b="b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cxnSp>
        <p:nvCxnSpPr>
          <p:cNvPr id="35" name="Прямая соединительная линия 34"/>
          <p:cNvCxnSpPr/>
          <p:nvPr/>
        </p:nvCxnSpPr>
        <p:spPr>
          <a:xfrm>
            <a:off x="1785918" y="1772278"/>
            <a:ext cx="2286016" cy="1588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22"/>
          <p:cNvGrpSpPr>
            <a:grpSpLocks/>
          </p:cNvGrpSpPr>
          <p:nvPr/>
        </p:nvGrpSpPr>
        <p:grpSpPr bwMode="auto">
          <a:xfrm rot="20849224">
            <a:off x="608941" y="944473"/>
            <a:ext cx="2806700" cy="5676900"/>
            <a:chOff x="2032" y="688"/>
            <a:chExt cx="1768" cy="3576"/>
          </a:xfrm>
          <a:blipFill>
            <a:blip r:embed="rId3"/>
            <a:tile tx="0" ty="0" sx="100000" sy="100000" flip="none" algn="tl"/>
          </a:blipFill>
        </p:grpSpPr>
        <p:sp>
          <p:nvSpPr>
            <p:cNvPr id="37" name="Freeform 23" descr="Папирус"/>
            <p:cNvSpPr>
              <a:spLocks/>
            </p:cNvSpPr>
            <p:nvPr/>
          </p:nvSpPr>
          <p:spPr bwMode="auto">
            <a:xfrm>
              <a:off x="2032" y="688"/>
              <a:ext cx="1768" cy="3576"/>
            </a:xfrm>
            <a:custGeom>
              <a:avLst/>
              <a:gdLst/>
              <a:ahLst/>
              <a:cxnLst>
                <a:cxn ang="0">
                  <a:pos x="312" y="0"/>
                </a:cxn>
                <a:cxn ang="0">
                  <a:pos x="0" y="128"/>
                </a:cxn>
                <a:cxn ang="0">
                  <a:pos x="1480" y="3576"/>
                </a:cxn>
                <a:cxn ang="0">
                  <a:pos x="1768" y="3432"/>
                </a:cxn>
                <a:cxn ang="0">
                  <a:pos x="312" y="0"/>
                </a:cxn>
              </a:cxnLst>
              <a:rect l="0" t="0" r="r" b="b"/>
              <a:pathLst>
                <a:path w="1768" h="3576">
                  <a:moveTo>
                    <a:pt x="312" y="0"/>
                  </a:moveTo>
                  <a:lnTo>
                    <a:pt x="0" y="128"/>
                  </a:lnTo>
                  <a:lnTo>
                    <a:pt x="1480" y="3576"/>
                  </a:lnTo>
                  <a:lnTo>
                    <a:pt x="1768" y="3432"/>
                  </a:lnTo>
                  <a:lnTo>
                    <a:pt x="312" y="0"/>
                  </a:lnTo>
                  <a:close/>
                </a:path>
              </a:pathLst>
            </a:custGeom>
            <a:grp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2245" y="890"/>
              <a:ext cx="91" cy="89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3" name="Group 26"/>
          <p:cNvGrpSpPr>
            <a:grpSpLocks/>
          </p:cNvGrpSpPr>
          <p:nvPr/>
        </p:nvGrpSpPr>
        <p:grpSpPr bwMode="auto">
          <a:xfrm rot="19181055" flipH="1">
            <a:off x="2520088" y="2672610"/>
            <a:ext cx="3205163" cy="1406525"/>
            <a:chOff x="763" y="1945"/>
            <a:chExt cx="2019" cy="886"/>
          </a:xfrm>
        </p:grpSpPr>
        <p:sp>
          <p:nvSpPr>
            <p:cNvPr id="44" name="Freeform 27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28"/>
            <p:cNvSpPr>
              <a:spLocks/>
            </p:cNvSpPr>
            <p:nvPr/>
          </p:nvSpPr>
          <p:spPr bwMode="auto">
            <a:xfrm rot="-3316674">
              <a:off x="2483" y="2398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29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CA6602"/>
            </a:solidFill>
            <a:ln w="952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7" name="Group 30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48" name="Freeform 31"/>
              <p:cNvSpPr>
                <a:spLocks/>
              </p:cNvSpPr>
              <p:nvPr/>
            </p:nvSpPr>
            <p:spPr bwMode="auto">
              <a:xfrm rot="18283326">
                <a:off x="1271" y="1519"/>
                <a:ext cx="744" cy="1595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Freeform 32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41" y="48"/>
                  </a:cxn>
                  <a:cxn ang="0">
                    <a:pos x="29" y="116"/>
                  </a:cxn>
                  <a:cxn ang="0">
                    <a:pos x="9" y="152"/>
                  </a:cxn>
                  <a:cxn ang="0">
                    <a:pos x="1" y="96"/>
                  </a:cxn>
                  <a:cxn ang="0">
                    <a:pos x="5" y="52"/>
                  </a:cxn>
                  <a:cxn ang="0">
                    <a:pos x="33" y="0"/>
                  </a:cxn>
                </a:cxnLst>
                <a:rect l="0" t="0" r="r" b="b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cxnSp>
        <p:nvCxnSpPr>
          <p:cNvPr id="50" name="Прямая соединительная линия 49"/>
          <p:cNvCxnSpPr/>
          <p:nvPr/>
        </p:nvCxnSpPr>
        <p:spPr>
          <a:xfrm>
            <a:off x="3058154" y="4670742"/>
            <a:ext cx="2286016" cy="1588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799566" y="1772278"/>
            <a:ext cx="2214578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3214678" y="2571744"/>
            <a:ext cx="2884816" cy="1258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10800000">
            <a:off x="3085450" y="4670742"/>
            <a:ext cx="2214578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16200000" flipH="1">
            <a:off x="978029" y="2580167"/>
            <a:ext cx="2928958" cy="128588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79371E-6 L 0.33003 0.2726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9056E-6 L -0.19062 -0.57585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28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5661E-6 L 0.22309 -0.0057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-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99722E-6 L 0.22586 0.4218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5661E-6 L 0.22309 -0.00578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-3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4" grpId="0" animBg="1"/>
      <p:bldP spid="4" grpId="1" animBg="1"/>
      <p:bldP spid="6" grpId="1" animBg="1"/>
      <p:bldP spid="19" grpId="0" animBg="1"/>
      <p:bldP spid="19" grpId="2" animBg="1"/>
      <p:bldP spid="19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Прямая соединительная линия 149"/>
          <p:cNvCxnSpPr/>
          <p:nvPr/>
        </p:nvCxnSpPr>
        <p:spPr>
          <a:xfrm rot="16200000" flipH="1">
            <a:off x="3949530" y="2336958"/>
            <a:ext cx="1609406" cy="22159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 rot="16200000" flipH="1">
            <a:off x="1719705" y="2406797"/>
            <a:ext cx="1666292" cy="19339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flipV="1">
            <a:off x="2646372" y="3299772"/>
            <a:ext cx="2299664" cy="4094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endCxn id="115" idx="2"/>
          </p:cNvCxnSpPr>
          <p:nvPr/>
        </p:nvCxnSpPr>
        <p:spPr>
          <a:xfrm flipV="1">
            <a:off x="2483452" y="1615754"/>
            <a:ext cx="2088548" cy="2729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Дуга 51"/>
          <p:cNvSpPr/>
          <p:nvPr/>
        </p:nvSpPr>
        <p:spPr>
          <a:xfrm rot="11689626">
            <a:off x="2465372" y="1848321"/>
            <a:ext cx="1837793" cy="1794275"/>
          </a:xfrm>
          <a:prstGeom prst="arc">
            <a:avLst>
              <a:gd name="adj1" fmla="val 15356938"/>
              <a:gd name="adj2" fmla="val 20160455"/>
            </a:avLst>
          </a:prstGeom>
          <a:ln w="19050">
            <a:solidFill>
              <a:schemeClr val="accent5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Дуга 90"/>
          <p:cNvSpPr/>
          <p:nvPr/>
        </p:nvSpPr>
        <p:spPr>
          <a:xfrm rot="4570825">
            <a:off x="3214577" y="1912258"/>
            <a:ext cx="1907919" cy="1726730"/>
          </a:xfrm>
          <a:prstGeom prst="arc">
            <a:avLst>
              <a:gd name="adj1" fmla="val 16718060"/>
              <a:gd name="adj2" fmla="val 0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195611">
            <a:off x="2996201" y="1350435"/>
            <a:ext cx="1863779" cy="1641687"/>
          </a:xfrm>
          <a:prstGeom prst="arc">
            <a:avLst>
              <a:gd name="adj1" fmla="val 16647253"/>
              <a:gd name="adj2" fmla="val 0"/>
            </a:avLst>
          </a:prstGeom>
          <a:ln w="19050">
            <a:solidFill>
              <a:schemeClr val="accent5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Дуга 91"/>
          <p:cNvSpPr/>
          <p:nvPr/>
        </p:nvSpPr>
        <p:spPr>
          <a:xfrm rot="15984907">
            <a:off x="2231451" y="1259696"/>
            <a:ext cx="1982908" cy="1726730"/>
          </a:xfrm>
          <a:prstGeom prst="arc">
            <a:avLst>
              <a:gd name="adj1" fmla="val 15808532"/>
              <a:gd name="adj2" fmla="val 20836244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0800000" flipV="1">
            <a:off x="2071670" y="1000108"/>
            <a:ext cx="3286148" cy="2857520"/>
          </a:xfrm>
          <a:prstGeom prst="line">
            <a:avLst/>
          </a:prstGeom>
          <a:ln w="19050">
            <a:solidFill>
              <a:schemeClr val="accent5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000232" y="1357298"/>
            <a:ext cx="3429024" cy="2286016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3571868" y="235743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 rot="2115626">
            <a:off x="2702087" y="-543366"/>
            <a:ext cx="1892300" cy="6048375"/>
            <a:chOff x="657" y="981"/>
            <a:chExt cx="1361" cy="4176"/>
          </a:xfrm>
        </p:grpSpPr>
        <p:grpSp>
          <p:nvGrpSpPr>
            <p:cNvPr id="3" name="Group 50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3" name="Freeform 5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52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" name="Group 54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" name="Freeform 5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8" name="Group 56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9" name="Freeform 57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" name="Group 59"/>
            <p:cNvGrpSpPr>
              <a:grpSpLocks/>
            </p:cNvGrpSpPr>
            <p:nvPr/>
          </p:nvGrpSpPr>
          <p:grpSpPr bwMode="auto">
            <a:xfrm rot="8565677">
              <a:off x="1109" y="3158"/>
              <a:ext cx="907" cy="1999"/>
              <a:chOff x="746" y="796"/>
              <a:chExt cx="903" cy="1999"/>
            </a:xfrm>
          </p:grpSpPr>
          <p:sp>
            <p:nvSpPr>
              <p:cNvPr id="5" name="Freeform 6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" name="Freeform 6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Freeform 6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9" name="Freeform 6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" name="Group 65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1" name="Freeform 66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32" name="Group 49"/>
          <p:cNvGrpSpPr>
            <a:grpSpLocks/>
          </p:cNvGrpSpPr>
          <p:nvPr/>
        </p:nvGrpSpPr>
        <p:grpSpPr bwMode="auto">
          <a:xfrm rot="12174753">
            <a:off x="2739174" y="-562364"/>
            <a:ext cx="1892300" cy="6048375"/>
            <a:chOff x="657" y="981"/>
            <a:chExt cx="1361" cy="4176"/>
          </a:xfrm>
        </p:grpSpPr>
        <p:grpSp>
          <p:nvGrpSpPr>
            <p:cNvPr id="33" name="Group 50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43" name="Freeform 5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52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5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" name="Group 54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47" name="Freeform 5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8" name="Group 56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49" name="Freeform 57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34" name="Group 59"/>
            <p:cNvGrpSpPr>
              <a:grpSpLocks/>
            </p:cNvGrpSpPr>
            <p:nvPr/>
          </p:nvGrpSpPr>
          <p:grpSpPr bwMode="auto">
            <a:xfrm rot="8565677">
              <a:off x="1108" y="3158"/>
              <a:ext cx="907" cy="1999"/>
              <a:chOff x="746" y="796"/>
              <a:chExt cx="903" cy="1999"/>
            </a:xfrm>
          </p:grpSpPr>
          <p:sp>
            <p:nvSpPr>
              <p:cNvPr id="35" name="Freeform 6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6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6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8" name="Group 63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39" name="Freeform 6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0" name="Group 65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41" name="Freeform 66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2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72" name="Group 11"/>
          <p:cNvGrpSpPr>
            <a:grpSpLocks/>
          </p:cNvGrpSpPr>
          <p:nvPr/>
        </p:nvGrpSpPr>
        <p:grpSpPr bwMode="auto">
          <a:xfrm rot="6951309">
            <a:off x="2601993" y="-823359"/>
            <a:ext cx="2160588" cy="6629400"/>
            <a:chOff x="657" y="981"/>
            <a:chExt cx="1361" cy="4176"/>
          </a:xfrm>
        </p:grpSpPr>
        <p:grpSp>
          <p:nvGrpSpPr>
            <p:cNvPr id="73" name="Group 12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83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6" name="Group 16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87" name="Freeform 17"/>
                <p:cNvSpPr>
                  <a:spLocks/>
                </p:cNvSpPr>
                <p:nvPr/>
              </p:nvSpPr>
              <p:spPr bwMode="auto">
                <a:xfrm rot="76049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8" name="Group 18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89" name="Freeform 19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74" name="Group 21"/>
            <p:cNvGrpSpPr>
              <a:grpSpLocks/>
            </p:cNvGrpSpPr>
            <p:nvPr/>
          </p:nvGrpSpPr>
          <p:grpSpPr bwMode="auto">
            <a:xfrm rot="8565677">
              <a:off x="1109" y="3158"/>
              <a:ext cx="907" cy="1999"/>
              <a:chOff x="746" y="796"/>
              <a:chExt cx="903" cy="1999"/>
            </a:xfrm>
          </p:grpSpPr>
          <p:sp>
            <p:nvSpPr>
              <p:cNvPr id="75" name="Freeform 2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" name="Freeform 2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Freeform 2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8" name="Group 2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79" name="Freeform 2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0" name="Group 2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81" name="Freeform 2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93" name="Group 11"/>
          <p:cNvGrpSpPr>
            <a:grpSpLocks/>
          </p:cNvGrpSpPr>
          <p:nvPr/>
        </p:nvGrpSpPr>
        <p:grpSpPr bwMode="auto">
          <a:xfrm rot="16797843">
            <a:off x="2587583" y="-889017"/>
            <a:ext cx="2155826" cy="6629400"/>
            <a:chOff x="657" y="981"/>
            <a:chExt cx="1358" cy="4176"/>
          </a:xfrm>
        </p:grpSpPr>
        <p:grpSp>
          <p:nvGrpSpPr>
            <p:cNvPr id="94" name="Group 12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04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" name="Freeform 14"/>
              <p:cNvSpPr>
                <a:spLocks/>
              </p:cNvSpPr>
              <p:nvPr/>
            </p:nvSpPr>
            <p:spPr bwMode="auto">
              <a:xfrm rot="78698">
                <a:off x="1424" y="2333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7" name="Group 16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08" name="Freeform 17"/>
                <p:cNvSpPr>
                  <a:spLocks/>
                </p:cNvSpPr>
                <p:nvPr/>
              </p:nvSpPr>
              <p:spPr bwMode="auto">
                <a:xfrm rot="76049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9" name="Group 18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10" name="Freeform 19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1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95" name="Group 21"/>
            <p:cNvGrpSpPr>
              <a:grpSpLocks/>
            </p:cNvGrpSpPr>
            <p:nvPr/>
          </p:nvGrpSpPr>
          <p:grpSpPr bwMode="auto">
            <a:xfrm rot="8565677">
              <a:off x="1108" y="3158"/>
              <a:ext cx="907" cy="1999"/>
              <a:chOff x="746" y="796"/>
              <a:chExt cx="903" cy="1999"/>
            </a:xfrm>
          </p:grpSpPr>
          <p:sp>
            <p:nvSpPr>
              <p:cNvPr id="96" name="Freeform 2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" name="Freeform 2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8" name="Freeform 2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9" name="Group 2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00" name="Freeform 2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1" name="Group 2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02" name="Freeform 2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113" name="Овал 112"/>
          <p:cNvSpPr/>
          <p:nvPr/>
        </p:nvSpPr>
        <p:spPr>
          <a:xfrm>
            <a:off x="2599032" y="327247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2384718" y="158526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4572000" y="154431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4799962" y="318739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Заголовок 1"/>
          <p:cNvSpPr txBox="1">
            <a:spLocks/>
          </p:cNvSpPr>
          <p:nvPr/>
        </p:nvSpPr>
        <p:spPr>
          <a:xfrm>
            <a:off x="4000496" y="142852"/>
            <a:ext cx="544351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Построение параллелограмма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57" name="Прямая соединительная линия 156"/>
          <p:cNvCxnSpPr/>
          <p:nvPr/>
        </p:nvCxnSpPr>
        <p:spPr>
          <a:xfrm rot="5400000">
            <a:off x="3102296" y="2030734"/>
            <a:ext cx="214314" cy="214314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 rot="5400000">
            <a:off x="4030990" y="2643182"/>
            <a:ext cx="214314" cy="214314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>
            <a:off x="3000364" y="2843848"/>
            <a:ext cx="285752" cy="14287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>
            <a:off x="4071934" y="1928802"/>
            <a:ext cx="285752" cy="14287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4000496" y="1972944"/>
            <a:ext cx="285752" cy="14287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>
            <a:off x="3071802" y="2786058"/>
            <a:ext cx="285752" cy="14287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3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5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7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000"/>
                            </p:stCondLst>
                            <p:childTnLst>
                              <p:par>
                                <p:cTn id="1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3000"/>
                            </p:stCondLst>
                            <p:childTnLst>
                              <p:par>
                                <p:cTn id="2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91" grpId="0" animBg="1"/>
      <p:bldP spid="31" grpId="0" animBg="1"/>
      <p:bldP spid="9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1274</TotalTime>
  <Words>4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Обычная</vt:lpstr>
      <vt:lpstr>Построение параллелограмма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алена</cp:lastModifiedBy>
  <cp:revision>129</cp:revision>
  <dcterms:modified xsi:type="dcterms:W3CDTF">2014-05-11T15:52:58Z</dcterms:modified>
</cp:coreProperties>
</file>