
<file path=[Content_Types].xml><?xml version="1.0" encoding="utf-8"?>
<Types xmlns="http://schemas.openxmlformats.org/package/2006/content-types">
  <Default Extension="jpg" ContentType="image/jpeg"/>
  <Default Extension="rels" ContentType="application/vnd.openxmlformats-package.relationships+xml"/>
  <Default Extension="png" ContentType="image/png"/>
  <Default Extension="xml" ContentType="application/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3.xml" ContentType="application/vnd.openxmlformats-officedocument.presentationml.notes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3.xml" ContentType="application/vnd.openxmlformats-officedocument.theme+xml"/>
  <Override PartName="/ppt/theme/theme2.xml" ContentType="application/vnd.openxmlformats-officedocument.theme+xml"/>
  <Override PartName="/ppt/theme/theme1.xml" ContentType="application/vnd.openxmlformats-officedocument.theme+xml"/>
  <Override PartName="/ppt/slideMasters/slideMaster1.xml" ContentType="application/vnd.openxmlformats-officedocument.presentationml.slideMaster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</Types>
</file>

<file path=_rels/.rels><?xml version="1.0" encoding="UTF-8" standalone="yes"?><Relationships xmlns="http://schemas.openxmlformats.org/package/2006/relationships"><Relationship Target="ppt/presentation.xml" Type="http://schemas.openxmlformats.org/officeDocument/2006/relationships/officeDocument" Id="rId1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aveSubsetFonts="1" autoCompressPictures="0" mc:PreserveAttributes="mv:*" mc:Ignorable="mv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9144000"/>
  <p:notesSz cy="9144000" cx="6858000"/>
  <p:defaultTextStyle>
    <a:defPPr algn="l" rtl="0" marR="0">
      <a:lnSpc>
        <a:spcPct val="100000"/>
      </a:lnSpc>
      <a:spcBef>
        <a:spcPts val="0"/>
      </a:spcBef>
      <a:spcAft>
        <a:spcPts val="0"/>
      </a:spcAft>
    </a:defPPr>
    <a:lvl1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algn="l" rtl="0" marR="0">
      <a:lnSpc>
        <a:spcPct val="100000"/>
      </a:lnSpc>
      <a:spcBef>
        <a:spcPts val="0"/>
      </a:spcBef>
      <a:spcAft>
        <a:spcPts val="0"/>
      </a:spcAft>
      <a:buNone/>
      <a:defRPr strike="noStrike" u="none" b="0" cap="none" baseline="0" sz="1400" i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Target="slides/slide7.xml" Type="http://schemas.openxmlformats.org/officeDocument/2006/relationships/slide" Id="rId12"/><Relationship Target="presProps.xml" Type="http://schemas.openxmlformats.org/officeDocument/2006/relationships/presProps" Id="rId2"/><Relationship Target="slides/slide8.xml" Type="http://schemas.openxmlformats.org/officeDocument/2006/relationships/slide" Id="rId13"/><Relationship Target="theme/theme1.xml" Type="http://schemas.openxmlformats.org/officeDocument/2006/relationships/theme" Id="rId1"/><Relationship Target="slides/slide5.xml" Type="http://schemas.openxmlformats.org/officeDocument/2006/relationships/slide" Id="rId10"/><Relationship Target="slideMasters/slideMaster1.xml" Type="http://schemas.openxmlformats.org/officeDocument/2006/relationships/slideMaster" Id="rId4"/><Relationship Target="slides/slide6.xml" Type="http://schemas.openxmlformats.org/officeDocument/2006/relationships/slide" Id="rId11"/><Relationship Target="tableStyles.xml" Type="http://schemas.openxmlformats.org/officeDocument/2006/relationships/tableStyles" Id="rId3"/><Relationship Target="slides/slide4.xml" Type="http://schemas.openxmlformats.org/officeDocument/2006/relationships/slide" Id="rId9"/><Relationship Target="slides/slide1.xml" Type="http://schemas.openxmlformats.org/officeDocument/2006/relationships/slide" Id="rId6"/><Relationship Target="notesMasters/notesMaster1.xml" Type="http://schemas.openxmlformats.org/officeDocument/2006/relationships/notesMaster" Id="rId5"/><Relationship Target="slides/slide3.xml" Type="http://schemas.openxmlformats.org/officeDocument/2006/relationships/slide" Id="rId8"/><Relationship Target="slides/slide2.xml" Type="http://schemas.openxmlformats.org/officeDocument/2006/relationships/slide" Id="rId7"/></Relationships>
</file>

<file path=ppt/notesMasters/_rels/notesMaster1.xml.rels><?xml version="1.0" encoding="UTF-8" standalone="yes"?><Relationships xmlns="http://schemas.openxmlformats.org/package/2006/relationships"><Relationship Target="../theme/theme2.xml" Type="http://schemas.openxmlformats.org/officeDocument/2006/relationships/theme" Id="rId1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y="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y="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 w="9525" cap="rnd">
            <a:solidFill>
              <a:srgbClr val="000000"/>
            </a:solidFill>
            <a:prstDash val="solid"/>
            <a:miter/>
            <a:headEnd w="med" len="med" type="none"/>
            <a:tailEnd w="med" len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y="8686800" x="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r" rtl="0" marR="0" indent="0" marL="0">
              <a:defRPr strike="noStrike" u="none" b="0" cap="none" baseline="0" sz="1200" i="0"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</p:spTree>
  </p:cSld>
  <p:clrMap accent2="accent2" accent3="accent3" accent4="accent4" accent5="accent5" accent6="accent6" hlink="hlink" tx2="lt2" tx1="dk1" bg2="dk2" bg1="lt1" folHlink="folHlink" accent1="accent1"/>
</p:notesMaster>
</file>

<file path=ppt/notesSlides/_rels/notesSlide1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2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3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4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5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6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7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_rels/notesSlide8.xml.rels><?xml version="1.0" encoding="UTF-8" standalone="yes"?><Relationships xmlns="http://schemas.openxmlformats.org/package/2006/relationships"><Relationship Target="../notesMasters/notesMaster1.xml" Type="http://schemas.openxmlformats.org/officeDocument/2006/relationships/notesMaster" Id="rId1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0" name="Shape 6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1" name="Shape 61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Times New Roman"/>
              <a:buNone/>
            </a:pPr>
            <a:r>
              <a:rPr strike="noStrike" u="none" b="0" cap="none" baseline="0" sz="12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62" name="Shape 62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69" name="Shape 6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0" name="Shape 7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1" name="Shape 7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75" name="Shape 7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6" name="Shape 7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77" name="Shape 77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84" name="Shape 8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5" name="Shape 85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86" name="Shape 86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97" name="Shape 9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8" name="Shape 98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Times New Roman"/>
              <a:buNone/>
            </a:pPr>
            <a:r>
              <a:rPr strike="noStrike" u="none" b="0" cap="none" baseline="0" sz="12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99" name="Shape 99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Shape 100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09" name="Shape 109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0" name="Shape 110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Times New Roman"/>
              <a:buNone/>
            </a:pPr>
            <a:r>
              <a:rPr strike="noStrike" u="none" b="0" cap="none" baseline="0" sz="12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11" name="Shape 111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23" name="Shape 12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4" name="Shape 124"/>
          <p:cNvSpPr txBox="1"/>
          <p:nvPr/>
        </p:nvSpPr>
        <p:spPr>
          <a:xfrm>
            <a:off y="8686800" x="3886200"/>
            <a:ext cy="457200" cx="29717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b" anchorCtr="0">
            <a:noAutofit/>
          </a:bodyPr>
          <a:lstStyle/>
          <a:p>
            <a:pPr algn="r" rtl="0" lvl="0" marR="0" indent="0" marL="0">
              <a:buSzPct val="25000"/>
              <a:buFont typeface="Times New Roman"/>
              <a:buNone/>
            </a:pPr>
            <a:r>
              <a:rPr strike="noStrike" u="none" b="0" cap="none" baseline="0" sz="1200" lang="en-US" i="0">
                <a:latin typeface="Times New Roman"/>
                <a:ea typeface="Times New Roman"/>
                <a:cs typeface="Times New Roman"/>
                <a:sym typeface="Times New Roman"/>
              </a:rPr>
              <a:t>*</a:t>
            </a:r>
          </a:p>
        </p:txBody>
      </p:sp>
      <p:sp>
        <p:nvSpPr>
          <p:cNvPr id="125" name="Shape 125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6" name="Shape 126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Sp="0" showMasterPhAnim="0">
  <p:cSld>
    <p:spTree>
      <p:nvGrpSpPr>
        <p:cNvPr id="131" name="Shape 13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32" name="Shape 132"/>
          <p:cNvSpPr txBox="1"/>
          <p:nvPr>
            <p:ph idx="1" type="body"/>
          </p:nvPr>
        </p:nvSpPr>
        <p:spPr>
          <a:xfrm>
            <a:off y="4343400" x="914400"/>
            <a:ext cy="4114800" cx="5029199"/>
          </a:xfrm>
          <a:prstGeom prst="rect">
            <a:avLst/>
          </a:prstGeom>
        </p:spPr>
        <p:txBody>
          <a:bodyPr bIns="91425" rIns="91425" lIns="91425" tIns="91425" anchor="ctr" anchorCtr="0">
            <a:noAutofit/>
          </a:bodyPr>
          <a:lstStyle/>
          <a:p/>
        </p:txBody>
      </p:sp>
      <p:sp>
        <p:nvSpPr>
          <p:cNvPr id="133" name="Shape 133"/>
          <p:cNvSpPr/>
          <p:nvPr>
            <p:ph idx="2" type="sldImg"/>
          </p:nvPr>
        </p:nvSpPr>
        <p:spPr>
          <a:xfrm>
            <a:off y="685800" x="1143000"/>
            <a:ext cy="3429000" cx="4572000"/>
          </a:xfrm>
          <a:custGeom>
            <a:pathLst>
              <a:path w="120000" extrusionOk="0" h="120000">
                <a:moveTo>
                  <a:pt y="0" x="0"/>
                </a:moveTo>
                <a:lnTo>
                  <a:pt y="0" x="120000"/>
                </a:lnTo>
                <a:lnTo>
                  <a:pt y="120000" x="120000"/>
                </a:lnTo>
                <a:lnTo>
                  <a:pt y="120000" x="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0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11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2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3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4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5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6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7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8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_rels/slideLayout9.xml.rels><?xml version="1.0" encoding="UTF-8" standalone="yes"?><Relationships xmlns="http://schemas.openxmlformats.org/package/2006/relationships"><Relationship Target="../slideMasters/slideMaster1.xml" Type="http://schemas.openxmlformats.org/officeDocument/2006/relationships/slideMaster" Id="rId1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itleAndTx" type="vertTitleAndTx">
  <p:cSld name="vertTitleAndTx">
    <p:spTree>
      <p:nvGrpSpPr>
        <p:cNvPr id="15" name="Shape 1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 rot="5400000">
            <a:off y="2381249" x="4743450"/>
            <a:ext cy="19431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" type="body"/>
          </p:nvPr>
        </p:nvSpPr>
        <p:spPr>
          <a:xfrm rot="5400000">
            <a:off y="514349" x="781050"/>
            <a:ext cy="56769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52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52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52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52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" type="obj">
  <p:cSld name="obj">
    <p:spTree>
      <p:nvGrpSpPr>
        <p:cNvPr id="45" name="Shape 4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6" name="Shape 46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52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52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52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52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" type="title">
  <p:cSld name="title">
    <p:spTree>
      <p:nvGrpSpPr>
        <p:cNvPr id="48" name="Shape 4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9" name="Shape 49"/>
          <p:cNvSpPr txBox="1"/>
          <p:nvPr>
            <p:ph type="ctrTitle"/>
          </p:nvPr>
        </p:nvSpPr>
        <p:spPr>
          <a:xfrm>
            <a:off y="2130425" x="685800"/>
            <a:ext cy="1470024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" type="subTitle"/>
          </p:nvPr>
        </p:nvSpPr>
        <p:spPr>
          <a:xfrm>
            <a:off y="3886200" x="1371600"/>
            <a:ext cy="1752600" cx="64007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 marR="0" indent="0" mar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3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45720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9144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1371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1828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0" marL="2286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0" marL="2743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0" marL="3200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0" marL="3657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vertTx" type="vertTx">
  <p:cSld name="vertTx">
    <p:spTree>
      <p:nvGrpSpPr>
        <p:cNvPr id="18" name="Shape 1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y="152399" x="2514599"/>
            <a:ext cy="7772400" cx="41148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32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indent="-152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indent="-152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indent="-152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indent="-152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picTx" type="picTx">
  <p:cSld name="picTx">
    <p:spTree>
      <p:nvGrpSpPr>
        <p:cNvPr id="21" name="Shape 2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y="4800600" x="1792288"/>
            <a:ext cy="566737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3" name="Shape 23"/>
          <p:cNvSpPr/>
          <p:nvPr>
            <p:ph idx="2" type="pic"/>
          </p:nvPr>
        </p:nvSpPr>
        <p:spPr>
          <a:xfrm>
            <a:off y="612775" x="1792288"/>
            <a:ext cy="4114800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buClr>
                <a:schemeClr val="dk1"/>
              </a:buClr>
              <a:buFont typeface="Times New Roman"/>
              <a:buNone/>
              <a:defRPr strike="noStrike" u="none" b="0" cap="none" baseline="0" sz="3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0" marL="457200">
              <a:buClr>
                <a:schemeClr val="dk1"/>
              </a:buClr>
              <a:buFont typeface="Times New Roman"/>
              <a:buNone/>
              <a:defRPr strike="noStrike" u="none" b="0" cap="none" baseline="0" sz="2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0" marL="914400">
              <a:buClr>
                <a:schemeClr val="dk1"/>
              </a:buClr>
              <a:buFont typeface="Times New Roman"/>
              <a:buNone/>
              <a:def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0" marL="1371600"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0" marL="1828800"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286000"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0" marL="2743200"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0" marL="3200400"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0" marL="3657600">
              <a:buClr>
                <a:schemeClr val="dk1"/>
              </a:buClr>
              <a:buFont typeface="Times New Roman"/>
              <a:buNone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y="5367337" x="1792288"/>
            <a:ext cy="804861" cx="54863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Times New Roman"/>
              <a:buNone/>
              <a:defRPr sz="1400"/>
            </a:lvl1pPr>
            <a:lvl2pPr rtl="0" indent="0" marL="457200">
              <a:buFont typeface="Times New Roman"/>
              <a:buNone/>
              <a:defRPr sz="1200"/>
            </a:lvl2pPr>
            <a:lvl3pPr rtl="0" indent="0" marL="914400">
              <a:buFont typeface="Times New Roman"/>
              <a:buNone/>
              <a:defRPr sz="1000"/>
            </a:lvl3pPr>
            <a:lvl4pPr rtl="0" indent="0" marL="1371600">
              <a:buFont typeface="Times New Roman"/>
              <a:buNone/>
              <a:defRPr sz="900"/>
            </a:lvl4pPr>
            <a:lvl5pPr rtl="0" indent="0" marL="1828800">
              <a:buFont typeface="Times New Roman"/>
              <a:buNone/>
              <a:defRPr sz="900"/>
            </a:lvl5pPr>
            <a:lvl6pPr rtl="0" indent="0" marL="2286000">
              <a:buFont typeface="Times New Roman"/>
              <a:buNone/>
              <a:defRPr sz="900"/>
            </a:lvl6pPr>
            <a:lvl7pPr rtl="0" indent="0" marL="2743200">
              <a:buFont typeface="Times New Roman"/>
              <a:buNone/>
              <a:defRPr sz="900"/>
            </a:lvl7pPr>
            <a:lvl8pPr rtl="0" indent="0" marL="3200400">
              <a:buFont typeface="Times New Roman"/>
              <a:buNone/>
              <a:defRPr sz="900"/>
            </a:lvl8pPr>
            <a:lvl9pPr rtl="0" indent="0" marL="3657600"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objTx" type="objTx">
  <p:cSld name="objTx">
    <p:spTree>
      <p:nvGrpSpPr>
        <p:cNvPr id="25" name="Shape 25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y="273050" x="457200"/>
            <a:ext cy="1162049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algn="l" rtl="0">
              <a:defRPr b="1" sz="2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y="273050" x="3575050"/>
            <a:ext cy="5853112" cx="511175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3200"/>
            </a:lvl1pPr>
            <a:lvl2pPr rtl="0">
              <a:defRPr sz="2800"/>
            </a:lvl2pPr>
            <a:lvl3pPr rtl="0">
              <a:defRPr sz="2400"/>
            </a:lvl3pPr>
            <a:lvl4pPr rtl="0">
              <a:defRPr sz="2000"/>
            </a:lvl4pPr>
            <a:lvl5pPr rtl="0">
              <a:defRPr sz="2000"/>
            </a:lvl5pPr>
            <a:lvl6pPr rtl="0">
              <a:defRPr sz="2000"/>
            </a:lvl6pPr>
            <a:lvl7pPr rtl="0">
              <a:defRPr sz="2000"/>
            </a:lvl7pPr>
            <a:lvl8pPr rtl="0">
              <a:defRPr sz="2000"/>
            </a:lvl8pPr>
            <a:lvl9pPr rtl="0">
              <a:defRPr sz="2000"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y="1435100" x="457200"/>
            <a:ext cy="4691063" cx="3008313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 indent="0" marL="0">
              <a:buFont typeface="Times New Roman"/>
              <a:buNone/>
              <a:defRPr sz="1400"/>
            </a:lvl1pPr>
            <a:lvl2pPr rtl="0" indent="0" marL="457200">
              <a:buFont typeface="Times New Roman"/>
              <a:buNone/>
              <a:defRPr sz="1200"/>
            </a:lvl2pPr>
            <a:lvl3pPr rtl="0" indent="0" marL="914400">
              <a:buFont typeface="Times New Roman"/>
              <a:buNone/>
              <a:defRPr sz="1000"/>
            </a:lvl3pPr>
            <a:lvl4pPr rtl="0" indent="0" marL="1371600">
              <a:buFont typeface="Times New Roman"/>
              <a:buNone/>
              <a:defRPr sz="900"/>
            </a:lvl4pPr>
            <a:lvl5pPr rtl="0" indent="0" marL="1828800">
              <a:buFont typeface="Times New Roman"/>
              <a:buNone/>
              <a:defRPr sz="900"/>
            </a:lvl5pPr>
            <a:lvl6pPr rtl="0" indent="0" marL="2286000">
              <a:buFont typeface="Times New Roman"/>
              <a:buNone/>
              <a:defRPr sz="900"/>
            </a:lvl6pPr>
            <a:lvl7pPr rtl="0" indent="0" marL="2743200">
              <a:buFont typeface="Times New Roman"/>
              <a:buNone/>
              <a:defRPr sz="900"/>
            </a:lvl7pPr>
            <a:lvl8pPr rtl="0" indent="0" marL="3200400">
              <a:buFont typeface="Times New Roman"/>
              <a:buNone/>
              <a:defRPr sz="900"/>
            </a:lvl8pPr>
            <a:lvl9pPr rtl="0" indent="0" marL="3657600">
              <a:buFont typeface="Times New Roman"/>
              <a:buNone/>
              <a:defRPr sz="9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blank" type="blank">
  <p:cSld name="blank">
    <p:spTree>
      <p:nvGrpSpPr>
        <p:cNvPr id="29" name="Shape 29"/>
        <p:cNvGrpSpPr/>
        <p:nvPr/>
      </p:nvGrpSpPr>
      <p:grpSpPr>
        <a:xfrm>
          <a:off y="0" x="0"/>
          <a:ext cy="0" cx="0"/>
          <a:chOff y="0" x="0"/>
          <a:chExt cy="0" cx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itleOnly" type="titleOnly">
  <p:cSld name="titleOnly">
    <p:spTree>
      <p:nvGrpSpPr>
        <p:cNvPr id="30" name="Shape 30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TxTwoObj" type="twoTxTwoObj">
  <p:cSld name="twoTxTwoObj">
    <p:spTree>
      <p:nvGrpSpPr>
        <p:cNvPr id="32" name="Shape 3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y="274637" x="457200"/>
            <a:ext cy="1143000" cx="8229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y="1535112" x="457200"/>
            <a:ext cy="639762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b="1" sz="2400"/>
            </a:lvl1pPr>
            <a:lvl2pPr rtl="0" indent="0" marL="457200">
              <a:buFont typeface="Times New Roman"/>
              <a:buNone/>
              <a:defRPr b="1" sz="2000"/>
            </a:lvl2pPr>
            <a:lvl3pPr rtl="0" indent="0" marL="914400">
              <a:buFont typeface="Times New Roman"/>
              <a:buNone/>
              <a:defRPr b="1" sz="1800"/>
            </a:lvl3pPr>
            <a:lvl4pPr rtl="0" indent="0" marL="1371600">
              <a:buFont typeface="Times New Roman"/>
              <a:buNone/>
              <a:defRPr b="1" sz="1600"/>
            </a:lvl4pPr>
            <a:lvl5pPr rtl="0" indent="0" marL="1828800">
              <a:buFont typeface="Times New Roman"/>
              <a:buNone/>
              <a:defRPr b="1" sz="1600"/>
            </a:lvl5pPr>
            <a:lvl6pPr rtl="0" indent="0" marL="2286000">
              <a:buFont typeface="Times New Roman"/>
              <a:buNone/>
              <a:defRPr b="1" sz="1600"/>
            </a:lvl6pPr>
            <a:lvl7pPr rtl="0" indent="0" marL="2743200">
              <a:buFont typeface="Times New Roman"/>
              <a:buNone/>
              <a:defRPr b="1" sz="1600"/>
            </a:lvl7pPr>
            <a:lvl8pPr rtl="0" indent="0" marL="3200400">
              <a:buFont typeface="Times New Roman"/>
              <a:buNone/>
              <a:defRPr b="1" sz="1600"/>
            </a:lvl8pPr>
            <a:lvl9pPr rtl="0" indent="0" marL="3657600">
              <a:buFont typeface="Times New Roman"/>
              <a:buNone/>
              <a:defRPr b="1" sz="1600"/>
            </a:lvl9pPr>
          </a:lstStyle>
          <a:p/>
        </p:txBody>
      </p:sp>
      <p:sp>
        <p:nvSpPr>
          <p:cNvPr id="35" name="Shape 35"/>
          <p:cNvSpPr txBox="1"/>
          <p:nvPr>
            <p:ph idx="2" type="body"/>
          </p:nvPr>
        </p:nvSpPr>
        <p:spPr>
          <a:xfrm>
            <a:off y="2174875" x="457200"/>
            <a:ext cy="3951287" cx="4040187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  <p:sp>
        <p:nvSpPr>
          <p:cNvPr id="36" name="Shape 36"/>
          <p:cNvSpPr txBox="1"/>
          <p:nvPr>
            <p:ph idx="3" type="body"/>
          </p:nvPr>
        </p:nvSpPr>
        <p:spPr>
          <a:xfrm>
            <a:off y="1535112" x="4645025"/>
            <a:ext cy="639762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b="1" sz="2400"/>
            </a:lvl1pPr>
            <a:lvl2pPr rtl="0" indent="0" marL="457200">
              <a:buFont typeface="Times New Roman"/>
              <a:buNone/>
              <a:defRPr b="1" sz="2000"/>
            </a:lvl2pPr>
            <a:lvl3pPr rtl="0" indent="0" marL="914400">
              <a:buFont typeface="Times New Roman"/>
              <a:buNone/>
              <a:defRPr b="1" sz="1800"/>
            </a:lvl3pPr>
            <a:lvl4pPr rtl="0" indent="0" marL="1371600">
              <a:buFont typeface="Times New Roman"/>
              <a:buNone/>
              <a:defRPr b="1" sz="1600"/>
            </a:lvl4pPr>
            <a:lvl5pPr rtl="0" indent="0" marL="1828800">
              <a:buFont typeface="Times New Roman"/>
              <a:buNone/>
              <a:defRPr b="1" sz="1600"/>
            </a:lvl5pPr>
            <a:lvl6pPr rtl="0" indent="0" marL="2286000">
              <a:buFont typeface="Times New Roman"/>
              <a:buNone/>
              <a:defRPr b="1" sz="1600"/>
            </a:lvl6pPr>
            <a:lvl7pPr rtl="0" indent="0" marL="2743200">
              <a:buFont typeface="Times New Roman"/>
              <a:buNone/>
              <a:defRPr b="1" sz="1600"/>
            </a:lvl7pPr>
            <a:lvl8pPr rtl="0" indent="0" marL="3200400">
              <a:buFont typeface="Times New Roman"/>
              <a:buNone/>
              <a:defRPr b="1" sz="1600"/>
            </a:lvl8pPr>
            <a:lvl9pPr rtl="0" indent="0" marL="3657600">
              <a:buFont typeface="Times New Roman"/>
              <a:buNone/>
              <a:defRPr b="1" sz="1600"/>
            </a:lvl9pPr>
          </a:lstStyle>
          <a:p/>
        </p:txBody>
      </p:sp>
      <p:sp>
        <p:nvSpPr>
          <p:cNvPr id="37" name="Shape 37"/>
          <p:cNvSpPr txBox="1"/>
          <p:nvPr>
            <p:ph idx="4" type="body"/>
          </p:nvPr>
        </p:nvSpPr>
        <p:spPr>
          <a:xfrm>
            <a:off y="2174875" x="4645025"/>
            <a:ext cy="3951287" cx="4041774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400"/>
            </a:lvl1pPr>
            <a:lvl2pPr rtl="0">
              <a:defRPr sz="2000"/>
            </a:lvl2pPr>
            <a:lvl3pPr rtl="0">
              <a:defRPr sz="1800"/>
            </a:lvl3pPr>
            <a:lvl4pPr rtl="0">
              <a:defRPr sz="1600"/>
            </a:lvl4pPr>
            <a:lvl5pPr rtl="0">
              <a:defRPr sz="1600"/>
            </a:lvl5pPr>
            <a:lvl6pPr rtl="0">
              <a:defRPr sz="1600"/>
            </a:lvl6pPr>
            <a:lvl7pPr rtl="0">
              <a:defRPr sz="1600"/>
            </a:lvl7pPr>
            <a:lvl8pPr rtl="0">
              <a:defRPr sz="1600"/>
            </a:lvl8pPr>
            <a:lvl9pPr rtl="0"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twoObj" type="twoObj">
  <p:cSld name="twoObj">
    <p:spTree>
      <p:nvGrpSpPr>
        <p:cNvPr id="38" name="Shape 3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L="4572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L="9144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L="13716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L="1828800">
              <a:spcBef>
                <a:spcPts val="0"/>
              </a:spcBef>
              <a:spcAft>
                <a:spcPts val="0"/>
              </a:spcAft>
              <a:defRPr sz="440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" type="body"/>
          </p:nvPr>
        </p:nvSpPr>
        <p:spPr>
          <a:xfrm>
            <a:off y="1981200" x="685800"/>
            <a:ext cy="41148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  <p:sp>
        <p:nvSpPr>
          <p:cNvPr id="41" name="Shape 41"/>
          <p:cNvSpPr txBox="1"/>
          <p:nvPr>
            <p:ph idx="2" type="body"/>
          </p:nvPr>
        </p:nvSpPr>
        <p:spPr>
          <a:xfrm>
            <a:off y="1981200" x="4648200"/>
            <a:ext cy="4114800" cx="3809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rtl="0">
              <a:defRPr sz="2800"/>
            </a:lvl1pPr>
            <a:lvl2pPr rtl="0">
              <a:defRPr sz="2400"/>
            </a:lvl2pPr>
            <a:lvl3pPr rtl="0">
              <a:defRPr sz="2000"/>
            </a:lvl3pPr>
            <a:lvl4pPr rtl="0">
              <a:defRPr sz="1800"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matchingName="secHead" type="secHead">
  <p:cSld name="secHead">
    <p:spTree>
      <p:nvGrpSpPr>
        <p:cNvPr id="42" name="Shape 4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43" name="Shape 43"/>
          <p:cNvSpPr txBox="1"/>
          <p:nvPr>
            <p:ph type="title"/>
          </p:nvPr>
        </p:nvSpPr>
        <p:spPr>
          <a:xfrm>
            <a:off y="4406900" x="722312"/>
            <a:ext cy="1362075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>
              <a:defRPr b="1" cap="small" sz="400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y="2906713" x="722312"/>
            <a:ext cy="1500187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b" anchorCtr="0"/>
          <a:lstStyle>
            <a:lvl1pPr rtl="0" indent="0" marL="0">
              <a:buFont typeface="Times New Roman"/>
              <a:buNone/>
              <a:defRPr sz="2000"/>
            </a:lvl1pPr>
            <a:lvl2pPr rtl="0" indent="0" marL="457200">
              <a:buFont typeface="Times New Roman"/>
              <a:buNone/>
              <a:defRPr sz="1800"/>
            </a:lvl2pPr>
            <a:lvl3pPr rtl="0" indent="0" marL="914400">
              <a:buFont typeface="Times New Roman"/>
              <a:buNone/>
              <a:defRPr sz="1600"/>
            </a:lvl3pPr>
            <a:lvl4pPr rtl="0" indent="0" marL="1371600">
              <a:buFont typeface="Times New Roman"/>
              <a:buNone/>
              <a:defRPr sz="1400"/>
            </a:lvl4pPr>
            <a:lvl5pPr rtl="0" indent="0" marL="1828800">
              <a:buFont typeface="Times New Roman"/>
              <a:buNone/>
              <a:defRPr sz="1400"/>
            </a:lvl5pPr>
            <a:lvl6pPr rtl="0" indent="0" marL="2286000">
              <a:buFont typeface="Times New Roman"/>
              <a:buNone/>
              <a:defRPr sz="1400"/>
            </a:lvl6pPr>
            <a:lvl7pPr rtl="0" indent="0" marL="2743200">
              <a:buFont typeface="Times New Roman"/>
              <a:buNone/>
              <a:defRPr sz="1400"/>
            </a:lvl7pPr>
            <a:lvl8pPr rtl="0" indent="0" marL="3200400">
              <a:buFont typeface="Times New Roman"/>
              <a:buNone/>
              <a:defRPr sz="1400"/>
            </a:lvl8pPr>
            <a:lvl9pPr rtl="0" indent="0" marL="3657600">
              <a:buFont typeface="Times New Roman"/>
              <a:buNone/>
              <a:defRPr sz="14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Target="../slideLayouts/slideLayout1.xml" Type="http://schemas.openxmlformats.org/officeDocument/2006/relationships/slideLayout" Id="rId2"/><Relationship Target="../slideLayouts/slideLayout11.xml" Type="http://schemas.openxmlformats.org/officeDocument/2006/relationships/slideLayout" Id="rId12"/><Relationship Target="../media/image02.png" Type="http://schemas.openxmlformats.org/officeDocument/2006/relationships/image" Id="rId1"/><Relationship Target="../theme/theme3.xml" Type="http://schemas.openxmlformats.org/officeDocument/2006/relationships/theme" Id="rId13"/><Relationship Target="../slideLayouts/slideLayout3.xml" Type="http://schemas.openxmlformats.org/officeDocument/2006/relationships/slideLayout" Id="rId4"/><Relationship Target="../slideLayouts/slideLayout9.xml" Type="http://schemas.openxmlformats.org/officeDocument/2006/relationships/slideLayout" Id="rId10"/><Relationship Target="../slideLayouts/slideLayout2.xml" Type="http://schemas.openxmlformats.org/officeDocument/2006/relationships/slideLayout" Id="rId3"/><Relationship Target="../slideLayouts/slideLayout10.xml" Type="http://schemas.openxmlformats.org/officeDocument/2006/relationships/slideLayout" Id="rId11"/><Relationship Target="../slideLayouts/slideLayout8.xml" Type="http://schemas.openxmlformats.org/officeDocument/2006/relationships/slideLayout" Id="rId9"/><Relationship Target="../slideLayouts/slideLayout5.xml" Type="http://schemas.openxmlformats.org/officeDocument/2006/relationships/slideLayout" Id="rId6"/><Relationship Target="../slideLayouts/slideLayout4.xml" Type="http://schemas.openxmlformats.org/officeDocument/2006/relationships/slideLayout" Id="rId5"/><Relationship Target="../slideLayouts/slideLayout7.xml" Type="http://schemas.openxmlformats.org/officeDocument/2006/relationships/slideLayout" Id="rId8"/><Relationship Target="../slideLayouts/slideLayout6.xml" Type="http://schemas.openxmlformats.org/officeDocument/2006/relationships/slideLayout" Id="rId7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1"/>
          <a:stretch>
            <a:fillRect/>
          </a:stretch>
        </a:blipFill>
      </p:bgPr>
    </p:bg>
    <p:spTree>
      <p:nvGrpSpPr>
        <p:cNvPr id="8" name="Shape 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y="60960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ctr" anchorCtr="0"/>
          <a:lstStyle>
            <a:lvl1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ctr" rtl="0" marR="0" indent="0" marL="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ctr" rtl="0" marR="0" indent="0" marL="4572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ctr" rtl="0" marR="0" indent="0" marL="9144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ctr" rtl="0" marR="0" indent="0" marL="13716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ctr" rtl="0" marR="0" indent="0" marL="1828800">
              <a:spcBef>
                <a:spcPts val="0"/>
              </a:spcBef>
              <a:spcAft>
                <a:spcPts val="0"/>
              </a:spcAft>
              <a:defRPr strike="noStrike" u="none" b="0" cap="none" baseline="0" sz="4400" i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y="1981200" x="685800"/>
            <a:ext cy="4114800" cx="77724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-222250" marL="34290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32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-177800" marL="74295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-136525" marL="114300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-152400" marL="1600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-152400" marL="20574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-152400" marL="25146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-152400" marL="29718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-152400" marL="34290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-152400" marL="388620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Char char="•"/>
              <a:defRPr strike="noStrike" u="none" b="0" cap="none" baseline="0" sz="20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y="6248400" x="6858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y="6248400" x="3124200"/>
            <a:ext cy="457200" cx="2895600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l" rtl="0" marR="0" indent="0" marL="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algn="l" rtl="0" marR="0" indent="0" marL="4572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algn="l" rtl="0" marR="0" indent="0" marL="9144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algn="l" rtl="0" marR="0" indent="0" marL="13716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algn="l" rtl="0" marR="0" indent="0" marL="18288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algn="l" rtl="0" marR="0" indent="0" marL="22860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algn="l" rtl="0" marR="0" indent="0" marL="27432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algn="l" rtl="0" marR="0" indent="0" marL="32004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algn="l" rtl="0" marR="0" indent="0" marL="3657600">
              <a:defRPr strike="noStrike" u="none" b="0" cap="none" baseline="0" sz="18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y="6248400" x="6553200"/>
            <a:ext cy="457200" cx="1904999"/>
          </a:xfrm>
          <a:prstGeom prst="rect">
            <a:avLst/>
          </a:prstGeom>
          <a:noFill/>
          <a:ln>
            <a:noFill/>
          </a:ln>
        </p:spPr>
        <p:txBody>
          <a:bodyPr bIns="91425" rIns="91425" lIns="91425" tIns="91425" anchor="t" anchorCtr="0"/>
          <a:lstStyle>
            <a:lvl1pPr algn="r" rtl="0" marR="0" indent="0" marL="0">
              <a:defRPr strike="noStrike" u="none" b="0" cap="none" baseline="0" sz="1400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/>
        </p:txBody>
      </p:sp>
      <p:sp>
        <p:nvSpPr>
          <p:cNvPr id="14" name="Shape 14"/>
          <p:cNvSpPr txBox="1"/>
          <p:nvPr/>
        </p:nvSpPr>
        <p:spPr>
          <a:xfrm>
            <a:off y="152400" x="152400"/>
            <a:ext cy="6553200" cx="8839199"/>
          </a:xfrm>
          <a:prstGeom prst="rect">
            <a:avLst/>
          </a:prstGeom>
          <a:noFill/>
          <a:ln w="57150" cap="rnd">
            <a:solidFill>
              <a:srgbClr val="993300"/>
            </a:solidFill>
            <a:prstDash val="solid"/>
            <a:miter/>
            <a:headEnd w="med" len="med" type="none"/>
            <a:tailEnd w="med" len="med" type="none"/>
          </a:ln>
        </p:spPr>
        <p:txBody>
          <a:bodyPr bIns="45700" rIns="91425" lIns="91425" tIns="45700" anchor="ctr" anchorCtr="0">
            <a:noAutofit/>
          </a:bodyPr>
          <a:lstStyle/>
          <a:p/>
        </p:txBody>
      </p:sp>
    </p:spTree>
  </p:cSld>
  <p:clrMap accent2="accent2" accent3="accent3" accent4="accent4" accent5="accent5" accent6="accent6" hlink="hlink" tx2="lt2" tx1="dk1" bg2="dk2" bg1="lt1" folHlink="folHlink" accent1="accent1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txStyles>
    <p:title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algn="l" rtl="0" marR="0">
        <a:lnSpc>
          <a:spcPct val="100000"/>
        </a:lnSpc>
        <a:spcBef>
          <a:spcPts val="0"/>
        </a:spcBef>
        <a:spcAft>
          <a:spcPts val="0"/>
        </a:spcAft>
      </a:defPPr>
      <a:lvl1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algn="l" rtl="0" marR="0">
        <a:lnSpc>
          <a:spcPct val="100000"/>
        </a:lnSpc>
        <a:spcBef>
          <a:spcPts val="0"/>
        </a:spcBef>
        <a:spcAft>
          <a:spcPts val="0"/>
        </a:spcAft>
        <a:buNone/>
        <a:defRPr strike="noStrike" u="none" b="0" cap="none" baseline="0" sz="1400" i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Target="../notesSlides/notesSlide1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1.png" Type="http://schemas.openxmlformats.org/officeDocument/2006/relationships/image" Id="rId4"/><Relationship Target="../media/image00.png" Type="http://schemas.openxmlformats.org/officeDocument/2006/relationships/image" Id="rId3"/><Relationship Target="../media/image08.jpg" Type="http://schemas.openxmlformats.org/officeDocument/2006/relationships/image" Id="rId6"/><Relationship Target="../media/image05.jpg" Type="http://schemas.openxmlformats.org/officeDocument/2006/relationships/image" Id="rId5"/></Relationships>
</file>

<file path=ppt/slides/_rels/slide2.xml.rels><?xml version="1.0" encoding="UTF-8" standalone="yes"?><Relationships xmlns="http://schemas.openxmlformats.org/package/2006/relationships"><Relationship Target="../notesSlides/notesSlide2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09.jpg" Type="http://schemas.openxmlformats.org/officeDocument/2006/relationships/image" Id="rId3"/></Relationships>
</file>

<file path=ppt/slides/_rels/slide3.xml.rels><?xml version="1.0" encoding="UTF-8" standalone="yes"?><Relationships xmlns="http://schemas.openxmlformats.org/package/2006/relationships"><Relationship Target="../notesSlides/notesSlide3.xml" Type="http://schemas.openxmlformats.org/officeDocument/2006/relationships/notesSlide" Id="rId2"/><Relationship Target="../slideLayouts/slideLayout8.xml" Type="http://schemas.openxmlformats.org/officeDocument/2006/relationships/slideLayout" Id="rId1"/><Relationship Target="../media/image16.png" Type="http://schemas.openxmlformats.org/officeDocument/2006/relationships/image" Id="rId3"/></Relationships>
</file>

<file path=ppt/slides/_rels/slide4.xml.rels><?xml version="1.0" encoding="UTF-8" standalone="yes"?><Relationships xmlns="http://schemas.openxmlformats.org/package/2006/relationships"><Relationship Target="../notesSlides/notesSlide4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3.jpg" Type="http://schemas.openxmlformats.org/officeDocument/2006/relationships/image" Id="rId4"/><Relationship Target="../media/image14.jpg" Type="http://schemas.openxmlformats.org/officeDocument/2006/relationships/image" Id="rId3"/></Relationships>
</file>

<file path=ppt/slides/_rels/slide5.xml.rels><?xml version="1.0" encoding="UTF-8" standalone="yes"?><Relationships xmlns="http://schemas.openxmlformats.org/package/2006/relationships"><Relationship Target="../notesSlides/notesSlide5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6.jpg" Type="http://schemas.openxmlformats.org/officeDocument/2006/relationships/image" Id="rId4"/><Relationship Target="../media/image04.jpg" Type="http://schemas.openxmlformats.org/officeDocument/2006/relationships/image" Id="rId3"/><Relationship Target="../media/image00.png" Type="http://schemas.openxmlformats.org/officeDocument/2006/relationships/image" Id="rId5"/></Relationships>
</file>

<file path=ppt/slides/_rels/slide6.xml.rels><?xml version="1.0" encoding="UTF-8" standalone="yes"?><Relationships xmlns="http://schemas.openxmlformats.org/package/2006/relationships"><Relationship Target="../notesSlides/notesSlide6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03.jpg" Type="http://schemas.openxmlformats.org/officeDocument/2006/relationships/image" Id="rId4"/><Relationship Target="../media/image00.png" Type="http://schemas.openxmlformats.org/officeDocument/2006/relationships/image" Id="rId3"/><Relationship Target="../media/image07.jpg" Type="http://schemas.openxmlformats.org/officeDocument/2006/relationships/image" Id="rId5"/></Relationships>
</file>

<file path=ppt/slides/_rels/slide7.xml.rels><?xml version="1.0" encoding="UTF-8" standalone="yes"?><Relationships xmlns="http://schemas.openxmlformats.org/package/2006/relationships"><Relationship Target="../notesSlides/notesSlide7.xml" Type="http://schemas.openxmlformats.org/officeDocument/2006/relationships/notesSlide" Id="rId2"/><Relationship Target="../slideLayouts/slideLayout5.xml" Type="http://schemas.openxmlformats.org/officeDocument/2006/relationships/slideLayout" Id="rId1"/><Relationship Target="../media/image11.png" Type="http://schemas.openxmlformats.org/officeDocument/2006/relationships/image" Id="rId4"/><Relationship Target="../media/image00.png" Type="http://schemas.openxmlformats.org/officeDocument/2006/relationships/image" Id="rId3"/><Relationship Target="../media/image12.png" Type="http://schemas.openxmlformats.org/officeDocument/2006/relationships/image" Id="rId5"/></Relationships>
</file>

<file path=ppt/slides/_rels/slide8.xml.rels><?xml version="1.0" encoding="UTF-8" standalone="yes"?><Relationships xmlns="http://schemas.openxmlformats.org/package/2006/relationships"><Relationship Target="../notesSlides/notesSlide8.xml" Type="http://schemas.openxmlformats.org/officeDocument/2006/relationships/notesSlide" Id="rId2"/><Relationship Target="../slideLayouts/slideLayout10.xml" Type="http://schemas.openxmlformats.org/officeDocument/2006/relationships/slideLayout" Id="rId1"/><Relationship Target="../media/image10.jpg" Type="http://schemas.openxmlformats.org/officeDocument/2006/relationships/image" Id="rId4"/><Relationship Target="../media/image15.png" Type="http://schemas.openxmlformats.org/officeDocument/2006/relationships/image" Id="rId3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52" name="Shape 52"/>
          <p:cNvSpPr/>
          <p:nvPr/>
        </p:nvSpPr>
        <p:spPr>
          <a:xfrm>
            <a:off y="5143500" x="428625"/>
            <a:ext cy="171450" cx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3" name="Shape 53"/>
          <p:cNvSpPr/>
          <p:nvPr/>
        </p:nvSpPr>
        <p:spPr>
          <a:xfrm>
            <a:off y="5643562" x="928687"/>
            <a:ext cy="171450" cx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4" name="Shape 54"/>
          <p:cNvSpPr/>
          <p:nvPr/>
        </p:nvSpPr>
        <p:spPr>
          <a:xfrm>
            <a:off y="5013325" x="6300787"/>
            <a:ext cy="171450" cx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5" name="Shape 55"/>
          <p:cNvSpPr/>
          <p:nvPr/>
        </p:nvSpPr>
        <p:spPr>
          <a:xfrm>
            <a:off y="4724400" x="6972300"/>
            <a:ext cy="171450" cx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56" name="Shape 56"/>
          <p:cNvSpPr/>
          <p:nvPr/>
        </p:nvSpPr>
        <p:spPr>
          <a:xfrm>
            <a:off y="3213100" x="6732586"/>
            <a:ext cy="1209675" cx="156210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57" name="Shape 57"/>
          <p:cNvSpPr/>
          <p:nvPr/>
        </p:nvSpPr>
        <p:spPr>
          <a:xfrm>
            <a:off y="3286125" x="1357312"/>
            <a:ext cy="1246187" cx="1276349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58" name="Shape 58"/>
          <p:cNvSpPr/>
          <p:nvPr/>
        </p:nvSpPr>
        <p:spPr>
          <a:xfrm>
            <a:off y="2484436" x="3059111"/>
            <a:ext cy="3600449" cx="2840037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</p:sp>
      <p:sp>
        <p:nvSpPr>
          <p:cNvPr id="59" name="Shape 59"/>
          <p:cNvSpPr/>
          <p:nvPr/>
        </p:nvSpPr>
        <p:spPr>
          <a:xfrm>
            <a:off y="1240423" x="459392"/>
            <a:ext cy="763663" cx="8191877"/>
          </a:xfrm>
          <a:custGeom>
            <a:pathLst>
              <a:path w="10062" extrusionOk="0" h="938">
                <a:moveTo>
                  <a:pt y="12" x="0"/>
                </a:moveTo>
                <a:lnTo>
                  <a:pt y="12" x="562"/>
                </a:lnTo>
                <a:lnTo>
                  <a:pt y="728" x="562"/>
                </a:lnTo>
                <a:lnTo>
                  <a:pt y="728" x="467"/>
                </a:lnTo>
                <a:lnTo>
                  <a:pt y="96" x="467"/>
                </a:lnTo>
                <a:lnTo>
                  <a:pt y="96" x="94"/>
                </a:lnTo>
                <a:lnTo>
                  <a:pt y="728" x="94"/>
                </a:lnTo>
                <a:lnTo>
                  <a:pt y="728" x="0"/>
                </a:lnTo>
                <a:lnTo>
                  <a:pt y="12" x="0"/>
                </a:lnTo>
                <a:close/>
                <a:moveTo>
                  <a:pt y="468" x="673"/>
                </a:moveTo>
                <a:quadBezTo>
                  <a:pt y="324" x="673"/>
                  <a:pt y="255" x="753"/>
                </a:quadBezTo>
                <a:quadBezTo>
                  <a:pt y="197" x="820"/>
                  <a:pt y="197" x="916"/>
                </a:quadBezTo>
                <a:quadBezTo>
                  <a:pt y="197" x="1023"/>
                  <a:pt y="267" x="1091"/>
                </a:quadBezTo>
                <a:quadBezTo>
                  <a:pt y="337" x="1159"/>
                  <a:pt y="461" x="1159"/>
                </a:quadBezTo>
                <a:quadBezTo>
                  <a:pt y="561" x="1159"/>
                  <a:pt y="618" x="1129"/>
                </a:quadBezTo>
                <a:quadBezTo>
                  <a:pt y="676" x="1099"/>
                  <a:pt y="708" x="1042"/>
                </a:quadBezTo>
                <a:quadBezTo>
                  <a:pt y="739" x="984"/>
                  <a:pt y="739" x="916"/>
                </a:quadBezTo>
                <a:quadBezTo>
                  <a:pt y="739" x="808"/>
                  <a:pt y="669" x="740"/>
                </a:quadBezTo>
                <a:quadBezTo>
                  <a:pt y="600" x="673"/>
                  <a:pt y="468" x="673"/>
                </a:quadBezTo>
                <a:close/>
                <a:moveTo>
                  <a:pt y="468" x="764"/>
                </a:moveTo>
                <a:quadBezTo>
                  <a:pt y="568" x="764"/>
                  <a:pt y="618" x="807"/>
                </a:quadBezTo>
                <a:quadBezTo>
                  <a:pt y="667" x="851"/>
                  <a:pt y="667" x="916"/>
                </a:quadBezTo>
                <a:quadBezTo>
                  <a:pt y="667" x="982"/>
                  <a:pt y="617" x="1025"/>
                </a:quadBezTo>
                <a:quadBezTo>
                  <a:pt y="567" x="1069"/>
                  <a:pt y="465" x="1069"/>
                </a:quadBezTo>
                <a:quadBezTo>
                  <a:pt y="369" x="1069"/>
                  <a:pt y="320" x="1025"/>
                </a:quadBezTo>
                <a:quadBezTo>
                  <a:pt y="270" x="981"/>
                  <a:pt y="270" x="916"/>
                </a:quadBezTo>
                <a:quadBezTo>
                  <a:pt y="270" x="851"/>
                  <a:pt y="319" x="807"/>
                </a:quadBezTo>
                <a:quadBezTo>
                  <a:pt y="369" x="764"/>
                  <a:pt y="468" x="764"/>
                </a:quadBezTo>
                <a:close/>
                <a:moveTo>
                  <a:pt y="209" x="1230"/>
                </a:moveTo>
                <a:lnTo>
                  <a:pt y="209" x="1318"/>
                </a:lnTo>
                <a:lnTo>
                  <a:pt y="307" x="1318"/>
                </a:lnTo>
                <a:quadBezTo>
                  <a:pt y="371" x="1318"/>
                  <a:pt y="399" x="1325"/>
                </a:quadBezTo>
                <a:quadBezTo>
                  <a:pt y="428" x="1333"/>
                  <a:pt y="449" x="1362"/>
                </a:quadBezTo>
                <a:quadBezTo>
                  <a:pt y="470" x="1391"/>
                  <a:pt y="470" x="1434"/>
                </a:quadBezTo>
                <a:quadBezTo>
                  <a:pt y="470" x="1484"/>
                  <a:pt y="444" x="1563"/>
                </a:quadBezTo>
                <a:lnTo>
                  <a:pt y="209" x="1563"/>
                </a:lnTo>
                <a:lnTo>
                  <a:pt y="209" x="1651"/>
                </a:lnTo>
                <a:lnTo>
                  <a:pt y="728" x="1651"/>
                </a:lnTo>
                <a:lnTo>
                  <a:pt y="728" x="1563"/>
                </a:lnTo>
                <a:lnTo>
                  <a:pt y="519" x="1563"/>
                </a:lnTo>
                <a:quadBezTo>
                  <a:pt y="544" x="1482"/>
                  <a:pt y="544" x="1412"/>
                </a:quadBezTo>
                <a:quadBezTo>
                  <a:pt y="544" x="1353"/>
                  <a:pt y="514" x="1307"/>
                </a:quadBezTo>
                <a:quadBezTo>
                  <a:pt y="484" x="1262"/>
                  <a:pt y="440" x="1246"/>
                </a:quadBezTo>
                <a:quadBezTo>
                  <a:pt y="397" x="1230"/>
                  <a:pt y="345" x="1230"/>
                </a:quadBezTo>
                <a:lnTo>
                  <a:pt y="209" x="1230"/>
                </a:lnTo>
                <a:close/>
                <a:moveTo>
                  <a:pt y="561" x="2138"/>
                </a:moveTo>
                <a:lnTo>
                  <a:pt y="572" x="2229"/>
                </a:lnTo>
                <a:quadBezTo>
                  <a:pt y="651" x="2208"/>
                  <a:pt y="695" x="2149"/>
                </a:quadBezTo>
                <a:quadBezTo>
                  <a:pt y="739" x="2091"/>
                  <a:pt y="739" x="2001"/>
                </a:quadBezTo>
                <a:quadBezTo>
                  <a:pt y="739" x="1887"/>
                  <a:pt y="669" x="1820"/>
                </a:quadBezTo>
                <a:quadBezTo>
                  <a:pt y="599" x="1754"/>
                  <a:pt y="473" x="1754"/>
                </a:quadBezTo>
                <a:quadBezTo>
                  <a:pt y="342" x="1754"/>
                  <a:pt y="270" x="1821"/>
                </a:quadBezTo>
                <a:quadBezTo>
                  <a:pt y="197" x="1889"/>
                  <a:pt y="197" x="1996"/>
                </a:quadBezTo>
                <a:quadBezTo>
                  <a:pt y="197" x="2100"/>
                  <a:pt y="268" x="2166"/>
                </a:quadBezTo>
                <a:quadBezTo>
                  <a:pt y="339" x="2232"/>
                  <a:pt y="467" x="2232"/>
                </a:quadBezTo>
                <a:quadBezTo>
                  <a:pt y="475" x="2232"/>
                  <a:pt y="491" x="2231"/>
                </a:quadBezTo>
                <a:lnTo>
                  <a:pt y="491" x="1845"/>
                </a:lnTo>
                <a:quadBezTo>
                  <a:pt y="576" x="1850"/>
                  <a:pt y="622" x="1893"/>
                </a:quadBezTo>
                <a:quadBezTo>
                  <a:pt y="667" x="1937"/>
                  <a:pt y="667" x="2001"/>
                </a:quadBezTo>
                <a:quadBezTo>
                  <a:pt y="667" x="2050"/>
                  <a:pt y="642" x="2084"/>
                </a:quadBezTo>
                <a:quadBezTo>
                  <a:pt y="616" x="2118"/>
                  <a:pt y="561" x="2138"/>
                </a:quadBezTo>
                <a:close/>
                <a:moveTo>
                  <a:pt y="418" x="1850"/>
                </a:moveTo>
                <a:lnTo>
                  <a:pt y="418" x="2139"/>
                </a:lnTo>
                <a:quadBezTo>
                  <a:pt y="353" x="2133"/>
                  <a:pt y="320" x="2106"/>
                </a:quadBezTo>
                <a:quadBezTo>
                  <a:pt y="270" x="2064"/>
                  <a:pt y="270" x="1997"/>
                </a:quadBezTo>
                <a:quadBezTo>
                  <a:pt y="270" x="1937"/>
                  <a:pt y="310" x="1895"/>
                </a:quadBezTo>
                <a:quadBezTo>
                  <a:pt y="351" x="1854"/>
                  <a:pt y="418" x="1850"/>
                </a:quadBezTo>
                <a:close/>
                <a:moveTo>
                  <a:pt y="209" x="2342"/>
                </a:moveTo>
                <a:lnTo>
                  <a:pt y="209" x="2479"/>
                </a:lnTo>
                <a:lnTo>
                  <a:pt y="624" x="2615"/>
                </a:lnTo>
                <a:lnTo>
                  <a:pt y="209" x="2766"/>
                </a:lnTo>
                <a:lnTo>
                  <a:pt y="209" x="2893"/>
                </a:lnTo>
                <a:lnTo>
                  <a:pt y="728" x="2893"/>
                </a:lnTo>
                <a:lnTo>
                  <a:pt y="728" x="2805"/>
                </a:lnTo>
                <a:lnTo>
                  <a:pt y="310" x="2805"/>
                </a:lnTo>
                <a:lnTo>
                  <a:pt y="728" x="2651"/>
                </a:lnTo>
                <a:lnTo>
                  <a:pt y="728" x="2573"/>
                </a:lnTo>
                <a:lnTo>
                  <a:pt y="290" x="2428"/>
                </a:lnTo>
                <a:lnTo>
                  <a:pt y="728" x="2428"/>
                </a:lnTo>
                <a:lnTo>
                  <a:pt y="728" x="2342"/>
                </a:lnTo>
                <a:lnTo>
                  <a:pt y="209" x="2342"/>
                </a:lnTo>
                <a:close/>
                <a:moveTo>
                  <a:pt y="927" x="3023"/>
                </a:moveTo>
                <a:lnTo>
                  <a:pt y="845" x="3013"/>
                </a:lnTo>
                <a:quadBezTo>
                  <a:pt y="853" x="3042"/>
                  <a:pt y="853" x="3063"/>
                </a:quadBezTo>
                <a:quadBezTo>
                  <a:pt y="853" x="3093"/>
                  <a:pt y="843" x="3110"/>
                </a:quadBezTo>
                <a:quadBezTo>
                  <a:pt y="833" x="3128"/>
                  <a:pt y="815" x="3139"/>
                </a:quadBezTo>
                <a:quadBezTo>
                  <a:pt y="802" x="3147"/>
                  <a:pt y="750" x="3166"/>
                </a:quadBezTo>
                <a:quadBezTo>
                  <a:pt y="743" x="3168"/>
                  <a:pt y="729" x="3174"/>
                </a:quadBezTo>
                <a:lnTo>
                  <a:pt y="209" x="2977"/>
                </a:lnTo>
                <a:lnTo>
                  <a:pt y="209" x="3072"/>
                </a:lnTo>
                <a:lnTo>
                  <a:pt y="509" x="3180"/>
                </a:lnTo>
                <a:quadBezTo>
                  <a:pt y="566" x="3201"/>
                  <a:pt y="629" x="3217"/>
                </a:quadBezTo>
                <a:quadBezTo>
                  <a:pt y="569" x="3232"/>
                  <a:pt y="511" x="3253"/>
                </a:quadBezTo>
                <a:lnTo>
                  <a:pt y="209" x="3364"/>
                </a:lnTo>
                <a:lnTo>
                  <a:pt y="209" x="3452"/>
                </a:lnTo>
                <a:lnTo>
                  <a:pt y="736" x="3255"/>
                </a:lnTo>
                <a:quadBezTo>
                  <a:pt y="822" x="3223"/>
                  <a:pt y="854" x="3206"/>
                </a:quadBezTo>
                <a:quadBezTo>
                  <a:pt y="897" x="3182"/>
                  <a:pt y="918" x="3152"/>
                </a:quadBezTo>
                <a:quadBezTo>
                  <a:pt y="938" x="3122"/>
                  <a:pt y="938" x="3080"/>
                </a:quadBezTo>
                <a:quadBezTo>
                  <a:pt y="938" x="3054"/>
                  <a:pt y="927" x="3023"/>
                </a:quadBezTo>
                <a:close/>
                <a:moveTo>
                  <a:pt y="728" x="3816"/>
                </a:moveTo>
                <a:lnTo>
                  <a:pt y="12" x="3816"/>
                </a:lnTo>
                <a:lnTo>
                  <a:pt y="12" x="4086"/>
                </a:lnTo>
                <a:quadBezTo>
                  <a:pt y="12" x="4157"/>
                  <a:pt y="19" x="4195"/>
                </a:quadBezTo>
                <a:quadBezTo>
                  <a:pt y="27" x="4248"/>
                  <a:pt y="52" x="4283"/>
                </a:quadBezTo>
                <a:quadBezTo>
                  <a:pt y="77" x="4319"/>
                  <a:pt y="121" x="4340"/>
                </a:quadBezTo>
                <a:quadBezTo>
                  <a:pt y="166" x="4362"/>
                  <a:pt y="219" x="4362"/>
                </a:quadBezTo>
                <a:quadBezTo>
                  <a:pt y="310" x="4362"/>
                  <a:pt y="373" x="4304"/>
                </a:quadBezTo>
                <a:quadBezTo>
                  <a:pt y="437" x="4246"/>
                  <a:pt y="437" x="4094"/>
                </a:quadBezTo>
                <a:lnTo>
                  <a:pt y="437" x="3911"/>
                </a:lnTo>
                <a:lnTo>
                  <a:pt y="728" x="3911"/>
                </a:lnTo>
                <a:lnTo>
                  <a:pt y="728" x="3816"/>
                </a:lnTo>
                <a:close/>
                <a:moveTo>
                  <a:pt y="352" x="3911"/>
                </a:moveTo>
                <a:lnTo>
                  <a:pt y="352" x="4096"/>
                </a:lnTo>
                <a:quadBezTo>
                  <a:pt y="352" x="4187"/>
                  <a:pt y="318" x="4226"/>
                </a:quadBezTo>
                <a:quadBezTo>
                  <a:pt y="284" x="4265"/>
                  <a:pt y="222" x="4265"/>
                </a:quadBezTo>
                <a:quadBezTo>
                  <a:pt y="177" x="4265"/>
                  <a:pt y="145" x="4242"/>
                </a:quadBezTo>
                <a:quadBezTo>
                  <a:pt y="113" x="4219"/>
                  <a:pt y="103" x="4182"/>
                </a:quadBezTo>
                <a:quadBezTo>
                  <a:pt y="96" x="4158"/>
                  <a:pt y="96" x="4094"/>
                </a:quadBezTo>
                <a:lnTo>
                  <a:pt y="96" x="3911"/>
                </a:lnTo>
                <a:lnTo>
                  <a:pt y="352" x="3911"/>
                </a:lnTo>
                <a:close/>
                <a:moveTo>
                  <a:pt y="927" x="4468"/>
                </a:moveTo>
                <a:lnTo>
                  <a:pt y="845" x="4458"/>
                </a:lnTo>
                <a:quadBezTo>
                  <a:pt y="853" x="4487"/>
                  <a:pt y="853" x="4508"/>
                </a:quadBezTo>
                <a:quadBezTo>
                  <a:pt y="853" x="4538"/>
                  <a:pt y="843" x="4555"/>
                </a:quadBezTo>
                <a:quadBezTo>
                  <a:pt y="833" x="4573"/>
                  <a:pt y="815" x="4584"/>
                </a:quadBezTo>
                <a:quadBezTo>
                  <a:pt y="802" x="4592"/>
                  <a:pt y="750" x="4611"/>
                </a:quadBezTo>
                <a:quadBezTo>
                  <a:pt y="743" x="4613"/>
                  <a:pt y="729" x="4619"/>
                </a:quadBezTo>
                <a:lnTo>
                  <a:pt y="209" x="4422"/>
                </a:lnTo>
                <a:lnTo>
                  <a:pt y="209" x="4517"/>
                </a:lnTo>
                <a:lnTo>
                  <a:pt y="509" x="4625"/>
                </a:lnTo>
                <a:quadBezTo>
                  <a:pt y="566" x="4645"/>
                  <a:pt y="629" x="4662"/>
                </a:quadBezTo>
                <a:quadBezTo>
                  <a:pt y="569" x="4677"/>
                  <a:pt y="511" x="4698"/>
                </a:quadBezTo>
                <a:lnTo>
                  <a:pt y="209" x="4809"/>
                </a:lnTo>
                <a:lnTo>
                  <a:pt y="209" x="4897"/>
                </a:lnTo>
                <a:lnTo>
                  <a:pt y="736" x="4700"/>
                </a:lnTo>
                <a:quadBezTo>
                  <a:pt y="822" x="4668"/>
                  <a:pt y="854" x="4650"/>
                </a:quadBezTo>
                <a:quadBezTo>
                  <a:pt y="897" x="4627"/>
                  <a:pt y="918" x="4597"/>
                </a:quadBezTo>
                <a:quadBezTo>
                  <a:pt y="938" x="4566"/>
                  <a:pt y="938" x="4524"/>
                </a:quadBezTo>
                <a:quadBezTo>
                  <a:pt y="938" x="4499"/>
                  <a:pt y="927" x="4468"/>
                </a:quadBezTo>
                <a:close/>
                <a:moveTo>
                  <a:pt y="538" x="5310"/>
                </a:moveTo>
                <a:lnTo>
                  <a:pt y="549" x="5396"/>
                </a:lnTo>
                <a:quadBezTo>
                  <a:pt y="638" x="5382"/>
                  <a:pt y="689" x="5324"/>
                </a:quadBezTo>
                <a:quadBezTo>
                  <a:pt y="739" x="5266"/>
                  <a:pt y="739" x="5181"/>
                </a:quadBezTo>
                <a:quadBezTo>
                  <a:pt y="739" x="5074"/>
                  <a:pt y="670" x="5009"/>
                </a:quadBezTo>
                <a:quadBezTo>
                  <a:pt y="600" x="4945"/>
                  <a:pt y="470" x="4945"/>
                </a:quadBezTo>
                <a:quadBezTo>
                  <a:pt y="386" x="4945"/>
                  <a:pt y="323" x="4973"/>
                </a:quadBezTo>
                <a:quadBezTo>
                  <a:pt y="260" x="5000"/>
                  <a:pt y="229" x="5057"/>
                </a:quadBezTo>
                <a:quadBezTo>
                  <a:pt y="197" x="5114"/>
                  <a:pt y="197" x="5181"/>
                </a:quadBezTo>
                <a:quadBezTo>
                  <a:pt y="197" x="5266"/>
                  <a:pt y="240" x="5319"/>
                </a:quadBezTo>
                <a:quadBezTo>
                  <a:pt y="283" x="5373"/>
                  <a:pt y="361" x="5388"/>
                </a:quadBezTo>
                <a:lnTo>
                  <a:pt y="375" x="5303"/>
                </a:lnTo>
                <a:quadBezTo>
                  <a:pt y="322" x="5291"/>
                  <a:pt y="296" x="5259"/>
                </a:quadBezTo>
                <a:quadBezTo>
                  <a:pt y="270" x="5229"/>
                  <a:pt y="270" x="5185"/>
                </a:quadBezTo>
                <a:quadBezTo>
                  <a:pt y="270" x="5118"/>
                  <a:pt y="317" x="5077"/>
                </a:quadBezTo>
                <a:quadBezTo>
                  <a:pt y="365" x="5035"/>
                  <a:pt y="468" x="5035"/>
                </a:quadBezTo>
                <a:quadBezTo>
                  <a:pt y="572" x="5035"/>
                  <a:pt y="620" x="5075"/>
                </a:quadBezTo>
                <a:quadBezTo>
                  <a:pt y="667" x="5115"/>
                  <a:pt y="667" x="5180"/>
                </a:quadBezTo>
                <a:quadBezTo>
                  <a:pt y="667" x="5231"/>
                  <a:pt y="635" x="5266"/>
                </a:quadBezTo>
                <a:quadBezTo>
                  <a:pt y="604" x="5301"/>
                  <a:pt y="538" x="5310"/>
                </a:quadBezTo>
                <a:close/>
                <a:moveTo>
                  <a:pt y="209" x="5470"/>
                </a:moveTo>
                <a:lnTo>
                  <a:pt y="209" x="5558"/>
                </a:lnTo>
                <a:lnTo>
                  <a:pt y="412" x="5558"/>
                </a:lnTo>
                <a:lnTo>
                  <a:pt y="412" x="5669"/>
                </a:lnTo>
                <a:quadBezTo>
                  <a:pt y="412" x="5778"/>
                  <a:pt y="454" x="5837"/>
                </a:quadBezTo>
                <a:quadBezTo>
                  <a:pt y="496" x="5896"/>
                  <a:pt y="570" x="5896"/>
                </a:quadBezTo>
                <a:quadBezTo>
                  <a:pt y="635" x="5896"/>
                  <a:pt y="681" x="5847"/>
                </a:quadBezTo>
                <a:quadBezTo>
                  <a:pt y="728" x="5798"/>
                  <a:pt y="728" x="5690"/>
                </a:quadBezTo>
                <a:lnTo>
                  <a:pt y="728" x="5470"/>
                </a:lnTo>
                <a:lnTo>
                  <a:pt y="209" x="5470"/>
                </a:lnTo>
                <a:close/>
                <a:moveTo>
                  <a:pt y="655" x="5558"/>
                </a:moveTo>
                <a:lnTo>
                  <a:pt y="655" x="5650"/>
                </a:lnTo>
                <a:quadBezTo>
                  <a:pt y="655" x="5734"/>
                  <a:pt y="635" x="5770"/>
                </a:quadBezTo>
                <a:quadBezTo>
                  <a:pt y="614" x="5805"/>
                  <a:pt y="571" x="5805"/>
                </a:quadBezTo>
                <a:quadBezTo>
                  <a:pt y="537" x="5805"/>
                  <a:pt y="511" x="5779"/>
                </a:quadBezTo>
                <a:quadBezTo>
                  <a:pt y="484" x="5752"/>
                  <a:pt y="484" x="5662"/>
                </a:quadBezTo>
                <a:lnTo>
                  <a:pt y="484" x="5558"/>
                </a:lnTo>
                <a:lnTo>
                  <a:pt y="655" x="5558"/>
                </a:lnTo>
                <a:close/>
                <a:moveTo>
                  <a:pt y="477" x="6792"/>
                </a:moveTo>
                <a:lnTo>
                  <a:pt y="500" x="6887"/>
                </a:lnTo>
                <a:quadBezTo>
                  <a:pt y="617" x="6857"/>
                  <a:pt y="679" x="6780"/>
                </a:quadBezTo>
                <a:quadBezTo>
                  <a:pt y="740" x="6703"/>
                  <a:pt y="740" x="6591"/>
                </a:quadBezTo>
                <a:quadBezTo>
                  <a:pt y="740" x="6475"/>
                  <a:pt y="693" x="6402"/>
                </a:quadBezTo>
                <a:quadBezTo>
                  <a:pt y="645" x="6330"/>
                  <a:pt y="556" x="6292"/>
                </a:quadBezTo>
                <a:quadBezTo>
                  <a:pt y="467" x="6254"/>
                  <a:pt y="364" x="6254"/>
                </a:quadBezTo>
                <a:quadBezTo>
                  <a:pt y="252" x="6254"/>
                  <a:pt y="169" x="6297"/>
                </a:quadBezTo>
                <a:quadBezTo>
                  <a:pt y="86" x="6340"/>
                  <a:pt y="43" x="6419"/>
                </a:quadBezTo>
                <a:quadBezTo>
                  <a:pt y="0" x="6498"/>
                  <a:pt y="0" x="6592"/>
                </a:quadBezTo>
                <a:quadBezTo>
                  <a:pt y="0" x="6700"/>
                  <a:pt y="54" x="6773"/>
                </a:quadBezTo>
                <a:quadBezTo>
                  <a:pt y="109" x="6846"/>
                  <a:pt y="208" x="6875"/>
                </a:quadBezTo>
                <a:lnTo>
                  <a:pt y="230" x="6782"/>
                </a:lnTo>
                <a:quadBezTo>
                  <a:pt y="152" x="6757"/>
                  <a:pt y="116" x="6709"/>
                </a:quadBezTo>
                <a:quadBezTo>
                  <a:pt y="81" x="6662"/>
                  <a:pt y="81" x="6590"/>
                </a:quadBezTo>
                <a:quadBezTo>
                  <a:pt y="81" x="6508"/>
                  <a:pt y="120" x="6452"/>
                </a:quadBezTo>
                <a:quadBezTo>
                  <a:pt y="160" x="6397"/>
                  <a:pt y="226" x="6375"/>
                </a:quadBezTo>
                <a:quadBezTo>
                  <a:pt y="293" x="6352"/>
                  <a:pt y="364" x="6352"/>
                </a:quadBezTo>
                <a:quadBezTo>
                  <a:pt y="455" x="6352"/>
                  <a:pt y="523" x="6379"/>
                </a:quadBezTo>
                <a:quadBezTo>
                  <a:pt y="591" x="6405"/>
                  <a:pt y="625" x="6461"/>
                </a:quadBezTo>
                <a:quadBezTo>
                  <a:pt y="659" x="6518"/>
                  <a:pt y="659" x="6583"/>
                </a:quadBezTo>
                <a:quadBezTo>
                  <a:pt y="659" x="6663"/>
                  <a:pt y="613" x="6718"/>
                </a:quadBezTo>
                <a:quadBezTo>
                  <a:pt y="567" x="6773"/>
                  <a:pt y="477" x="6792"/>
                </a:quadBezTo>
                <a:close/>
                <a:moveTo>
                  <a:pt y="209" x="6993"/>
                </a:moveTo>
                <a:lnTo>
                  <a:pt y="209" x="7196"/>
                </a:lnTo>
                <a:quadBezTo>
                  <a:pt y="209" x="7270"/>
                  <a:pt y="222" x="7307"/>
                </a:quadBezTo>
                <a:quadBezTo>
                  <a:pt y="234" x="7343"/>
                  <a:pt y="267" x="7369"/>
                </a:quadBezTo>
                <a:quadBezTo>
                  <a:pt y="300" x="7395"/>
                  <a:pt y="347" x="7395"/>
                </a:quadBezTo>
                <a:quadBezTo>
                  <a:pt y="384" x="7395"/>
                  <a:pt y="411" x="7380"/>
                </a:quadBezTo>
                <a:quadBezTo>
                  <a:pt y="439" x="7365"/>
                  <a:pt y="458" x="7334"/>
                </a:quadBezTo>
                <a:quadBezTo>
                  <a:pt y="470" x="7371"/>
                  <a:pt y="503" x="7395"/>
                </a:quadBezTo>
                <a:quadBezTo>
                  <a:pt y="537" x="7419"/>
                  <a:pt y="583" x="7419"/>
                </a:quadBezTo>
                <a:quadBezTo>
                  <a:pt y="656" x="7414"/>
                  <a:pt y="692" x="7366"/>
                </a:quadBezTo>
                <a:quadBezTo>
                  <a:pt y="728" x="7318"/>
                  <a:pt y="728" x="7227"/>
                </a:quadBezTo>
                <a:lnTo>
                  <a:pt y="728" x="6993"/>
                </a:lnTo>
                <a:lnTo>
                  <a:pt y="209" x="6993"/>
                </a:lnTo>
                <a:close/>
                <a:moveTo>
                  <a:pt y="427" x="7081"/>
                </a:moveTo>
                <a:lnTo>
                  <a:pt y="427" x="7175"/>
                </a:lnTo>
                <a:quadBezTo>
                  <a:pt y="427" x="7231"/>
                  <a:pt y="421" x="7252"/>
                </a:quadBezTo>
                <a:quadBezTo>
                  <a:pt y="416" x="7273"/>
                  <a:pt y="398" x="7290"/>
                </a:quadBezTo>
                <a:quadBezTo>
                  <a:pt y="380" x="7306"/>
                  <a:pt y="355" x="7306"/>
                </a:quadBezTo>
                <a:quadBezTo>
                  <a:pt y="314" x="7306"/>
                  <a:pt y="298" x="7277"/>
                </a:quadBezTo>
                <a:quadBezTo>
                  <a:pt y="282" x="7248"/>
                  <a:pt y="282" x="7178"/>
                </a:quadBezTo>
                <a:lnTo>
                  <a:pt y="282" x="7081"/>
                </a:lnTo>
                <a:lnTo>
                  <a:pt y="427" x="7081"/>
                </a:lnTo>
                <a:close/>
                <a:moveTo>
                  <a:pt y="655" x="7081"/>
                </a:moveTo>
                <a:lnTo>
                  <a:pt y="655" x="7197"/>
                </a:lnTo>
                <a:quadBezTo>
                  <a:pt y="655" x="7271"/>
                  <a:pt y="638" x="7299"/>
                </a:quadBezTo>
                <a:quadBezTo>
                  <a:pt y="621" x="7327"/>
                  <a:pt y="578" x="7329"/>
                </a:quadBezTo>
                <a:quadBezTo>
                  <a:pt y="553" x="7329"/>
                  <a:pt y="532" x="7312"/>
                </a:quadBezTo>
                <a:quadBezTo>
                  <a:pt y="511" x="7296"/>
                  <a:pt y="505" x="7270"/>
                </a:quadBezTo>
                <a:quadBezTo>
                  <a:pt y="500" x="7245"/>
                  <a:pt y="500" x="7187"/>
                </a:quadBezTo>
                <a:lnTo>
                  <a:pt y="500" x="7081"/>
                </a:lnTo>
                <a:lnTo>
                  <a:pt y="655" x="7081"/>
                </a:lnTo>
                <a:close/>
                <a:moveTo>
                  <a:pt y="209" x="7932"/>
                </a:moveTo>
                <a:lnTo>
                  <a:pt y="728" x="7932"/>
                </a:lnTo>
                <a:lnTo>
                  <a:pt y="728" x="7845"/>
                </a:lnTo>
                <a:lnTo>
                  <a:pt y="525" x="7845"/>
                </a:lnTo>
                <a:lnTo>
                  <a:pt y="525" x="7794"/>
                </a:lnTo>
                <a:quadBezTo>
                  <a:pt y="525" x="7748"/>
                  <a:pt y="537" x="7725"/>
                </a:quadBezTo>
                <a:quadBezTo>
                  <a:pt y="549" x="7702"/>
                  <a:pt y="614" x="7659"/>
                </a:quadBezTo>
                <a:lnTo>
                  <a:pt y="728" x="7582"/>
                </a:lnTo>
                <a:lnTo>
                  <a:pt y="728" x="7473"/>
                </a:lnTo>
                <a:lnTo>
                  <a:pt y="588" x="7568"/>
                </a:lnTo>
                <a:quadBezTo>
                  <a:pt y="524" x="7611"/>
                  <a:pt y="516" x="7654"/>
                </a:quadBezTo>
                <a:quadBezTo>
                  <a:pt y="505" x="7579"/>
                  <a:pt y="461" x="7543"/>
                </a:quadBezTo>
                <a:quadBezTo>
                  <a:pt y="417" x="7506"/>
                  <a:pt y="360" x="7506"/>
                </a:quadBezTo>
                <a:quadBezTo>
                  <a:pt y="293" x="7506"/>
                  <a:pt y="251" x="7554"/>
                </a:quadBezTo>
                <a:quadBezTo>
                  <a:pt y="209" x="7602"/>
                  <a:pt y="209" x="7692"/>
                </a:quadBezTo>
                <a:lnTo>
                  <a:pt y="209" x="7932"/>
                </a:lnTo>
                <a:close/>
                <a:moveTo>
                  <a:pt y="282" x="7845"/>
                </a:moveTo>
                <a:lnTo>
                  <a:pt y="282" x="7720"/>
                </a:lnTo>
                <a:quadBezTo>
                  <a:pt y="282" x="7641"/>
                  <a:pt y="306" x="7618"/>
                </a:quadBezTo>
                <a:quadBezTo>
                  <a:pt y="331" x="7596"/>
                  <a:pt y="363" x="7596"/>
                </a:quadBezTo>
                <a:quadBezTo>
                  <a:pt y="410" x="7596"/>
                  <a:pt y="431" x="7629"/>
                </a:quadBezTo>
                <a:quadBezTo>
                  <a:pt y="453" x="7663"/>
                  <a:pt y="453" x="7748"/>
                </a:quadBezTo>
                <a:lnTo>
                  <a:pt y="453" x="7845"/>
                </a:lnTo>
                <a:lnTo>
                  <a:pt y="282" x="7845"/>
                </a:lnTo>
                <a:close/>
                <a:moveTo>
                  <a:pt y="209" x="8018"/>
                </a:moveTo>
                <a:lnTo>
                  <a:pt y="209" x="8439"/>
                </a:lnTo>
                <a:lnTo>
                  <a:pt y="282" x="8439"/>
                </a:lnTo>
                <a:lnTo>
                  <a:pt y="282" x="8272"/>
                </a:lnTo>
                <a:lnTo>
                  <a:pt y="728" x="8272"/>
                </a:lnTo>
                <a:lnTo>
                  <a:pt y="728" x="8185"/>
                </a:lnTo>
                <a:lnTo>
                  <a:pt y="282" x="8185"/>
                </a:lnTo>
                <a:lnTo>
                  <a:pt y="282" x="8018"/>
                </a:lnTo>
                <a:lnTo>
                  <a:pt y="209" x="8018"/>
                </a:lnTo>
                <a:close/>
                <a:moveTo>
                  <a:pt y="664" x="8862"/>
                </a:moveTo>
                <a:quadBezTo>
                  <a:pt y="705" x="8813"/>
                  <a:pt y="722" x="8768"/>
                </a:quadBezTo>
                <a:quadBezTo>
                  <a:pt y="739" x="8723"/>
                  <a:pt y="739" x="8671"/>
                </a:quadBezTo>
                <a:quadBezTo>
                  <a:pt y="739" x="8585"/>
                  <a:pt y="698" x="8540"/>
                </a:quadBezTo>
                <a:quadBezTo>
                  <a:pt y="656" x="8494"/>
                  <a:pt y="591" x="8494"/>
                </a:quadBezTo>
                <a:quadBezTo>
                  <a:pt y="553" x="8494"/>
                  <a:pt y="521" x="8511"/>
                </a:quadBezTo>
                <a:quadBezTo>
                  <a:pt y="490" x="8528"/>
                  <a:pt y="471" x="8556"/>
                </a:quadBezTo>
                <a:quadBezTo>
                  <a:pt y="452" x="8584"/>
                  <a:pt y="442" x="8620"/>
                </a:quadBezTo>
                <a:quadBezTo>
                  <a:pt y="435" x="8645"/>
                  <a:pt y="429" x="8698"/>
                </a:quadBezTo>
                <a:quadBezTo>
                  <a:pt y="416" x="8804"/>
                  <a:pt y="398" x="8854"/>
                </a:quadBezTo>
                <a:quadBezTo>
                  <a:pt y="380" x="8855"/>
                  <a:pt y="375" x="8855"/>
                </a:quadBezTo>
                <a:quadBezTo>
                  <a:pt y="322" x="8855"/>
                  <a:pt y="300" x="8830"/>
                </a:quadBezTo>
                <a:quadBezTo>
                  <a:pt y="270" x="8796"/>
                  <a:pt y="270" x="8730"/>
                </a:quadBezTo>
                <a:quadBezTo>
                  <a:pt y="270" x="8668"/>
                  <a:pt y="292" x="8638"/>
                </a:quadBezTo>
                <a:quadBezTo>
                  <a:pt y="313" x="8609"/>
                  <a:pt y="369" x="8595"/>
                </a:quadBezTo>
                <a:lnTo>
                  <a:pt y="357" x="8509"/>
                </a:lnTo>
                <a:quadBezTo>
                  <a:pt y="302" x="8520"/>
                  <a:pt y="268" x="8547"/>
                </a:quadBezTo>
                <a:quadBezTo>
                  <a:pt y="234" x="8574"/>
                  <a:pt y="216" x="8625"/>
                </a:quadBezTo>
                <a:quadBezTo>
                  <a:pt y="197" x="8676"/>
                  <a:pt y="197" x="8743"/>
                </a:quadBezTo>
                <a:quadBezTo>
                  <a:pt y="197" x="8809"/>
                  <a:pt y="213" x="8851"/>
                </a:quadBezTo>
                <a:quadBezTo>
                  <a:pt y="229" x="8892"/>
                  <a:pt y="252" x="8912"/>
                </a:quadBezTo>
                <a:quadBezTo>
                  <a:pt y="276" x="8931"/>
                  <a:pt y="312" x="8939"/>
                </a:quadBezTo>
                <a:quadBezTo>
                  <a:pt y="334" x="8943"/>
                  <a:pt y="393" x="8943"/>
                </a:quadBezTo>
                <a:lnTo>
                  <a:pt y="510" x="8943"/>
                </a:lnTo>
                <a:quadBezTo>
                  <a:pt y="633" x="8943"/>
                  <a:pt y="665" x="8949"/>
                </a:quadBezTo>
                <a:quadBezTo>
                  <a:pt y="698" x="8955"/>
                  <a:pt y="728" x="8971"/>
                </a:quadBezTo>
                <a:lnTo>
                  <a:pt y="728" x="8879"/>
                </a:lnTo>
                <a:quadBezTo>
                  <a:pt y="700" x="8866"/>
                  <a:pt y="664" x="8862"/>
                </a:quadBezTo>
                <a:close/>
                <a:moveTo>
                  <a:pt y="467" x="8854"/>
                </a:moveTo>
                <a:quadBezTo>
                  <a:pt y="487" x="8807"/>
                  <a:pt y="500" x="8711"/>
                </a:quadBezTo>
                <a:quadBezTo>
                  <a:pt y="508" x="8657"/>
                  <a:pt y="518" x="8634"/>
                </a:quadBezTo>
                <a:quadBezTo>
                  <a:pt y="528" x="8612"/>
                  <a:pt y="547" x="8600"/>
                </a:quadBezTo>
                <a:quadBezTo>
                  <a:pt y="565" x="8587"/>
                  <a:pt y="588" x="8587"/>
                </a:quadBezTo>
                <a:quadBezTo>
                  <a:pt y="624" x="8587"/>
                  <a:pt y="647" x="8614"/>
                </a:quadBezTo>
                <a:quadBezTo>
                  <a:pt y="670" x="8641"/>
                  <a:pt y="670" x="8692"/>
                </a:quadBezTo>
                <a:quadBezTo>
                  <a:pt y="670" x="8743"/>
                  <a:pt y="648" x="8782"/>
                </a:quadBezTo>
                <a:quadBezTo>
                  <a:pt y="626" x="8822"/>
                  <a:pt y="587" x="8840"/>
                </a:quadBezTo>
                <a:quadBezTo>
                  <a:pt y="558" x="8854"/>
                  <a:pt y="500" x="8854"/>
                </a:quadBezTo>
                <a:lnTo>
                  <a:pt y="467" x="8854"/>
                </a:lnTo>
                <a:close/>
                <a:moveTo>
                  <a:pt y="209" x="9488"/>
                </a:moveTo>
                <a:lnTo>
                  <a:pt y="728" x="9488"/>
                </a:lnTo>
                <a:lnTo>
                  <a:pt y="728" x="9400"/>
                </a:lnTo>
                <a:lnTo>
                  <a:pt y="525" x="9400"/>
                </a:lnTo>
                <a:lnTo>
                  <a:pt y="525" x="9350"/>
                </a:lnTo>
                <a:quadBezTo>
                  <a:pt y="525" x="9303"/>
                  <a:pt y="537" x="9280"/>
                </a:quadBezTo>
                <a:quadBezTo>
                  <a:pt y="549" x="9258"/>
                  <a:pt y="614" x="9214"/>
                </a:quadBezTo>
                <a:lnTo>
                  <a:pt y="728" x="9138"/>
                </a:lnTo>
                <a:lnTo>
                  <a:pt y="728" x="9029"/>
                </a:lnTo>
                <a:lnTo>
                  <a:pt y="588" x="9124"/>
                </a:lnTo>
                <a:quadBezTo>
                  <a:pt y="524" x="9167"/>
                  <a:pt y="516" x="9210"/>
                </a:quadBezTo>
                <a:quadBezTo>
                  <a:pt y="505" x="9135"/>
                  <a:pt y="461" x="9098"/>
                </a:quadBezTo>
                <a:quadBezTo>
                  <a:pt y="417" x="9062"/>
                  <a:pt y="360" x="9062"/>
                </a:quadBezTo>
                <a:quadBezTo>
                  <a:pt y="293" x="9062"/>
                  <a:pt y="251" x="9110"/>
                </a:quadBezTo>
                <a:quadBezTo>
                  <a:pt y="209" x="9157"/>
                  <a:pt y="209" x="9248"/>
                </a:quadBezTo>
                <a:lnTo>
                  <a:pt y="209" x="9488"/>
                </a:lnTo>
                <a:close/>
                <a:moveTo>
                  <a:pt y="282" x="9400"/>
                </a:moveTo>
                <a:lnTo>
                  <a:pt y="282" x="9275"/>
                </a:lnTo>
                <a:quadBezTo>
                  <a:pt y="282" x="9197"/>
                  <a:pt y="306" x="9174"/>
                </a:quadBezTo>
                <a:quadBezTo>
                  <a:pt y="331" x="9151"/>
                  <a:pt y="363" x="9151"/>
                </a:quadBezTo>
                <a:quadBezTo>
                  <a:pt y="410" x="9151"/>
                  <a:pt y="431" x="9185"/>
                </a:quadBezTo>
                <a:quadBezTo>
                  <a:pt y="453" x="9218"/>
                  <a:pt y="453" x="9303"/>
                </a:quadBezTo>
                <a:lnTo>
                  <a:pt y="453" x="9400"/>
                </a:lnTo>
                <a:lnTo>
                  <a:pt y="282" x="9400"/>
                </a:lnTo>
                <a:close/>
                <a:moveTo>
                  <a:pt y="551" x="9786"/>
                </a:moveTo>
                <a:quadBezTo>
                  <a:pt y="534" x="9785"/>
                  <a:pt y="525" x="9785"/>
                </a:quadBezTo>
                <a:quadBezTo>
                  <a:pt y="473" x="9785"/>
                  <a:pt y="436" x="9800"/>
                </a:quadBezTo>
                <a:quadBezTo>
                  <a:pt y="407" x="9811"/>
                  <a:pt y="378" x="9834"/>
                </a:quadBezTo>
                <a:quadBezTo>
                  <a:pt y="357" x="9852"/>
                  <a:pt y="317" x="9898"/>
                </a:quadBezTo>
                <a:quadBezTo>
                  <a:pt y="277" x="9943"/>
                  <a:pt y="253" x="9957"/>
                </a:quadBezTo>
                <a:quadBezTo>
                  <a:pt y="229" x="9971"/>
                  <a:pt y="201" x="9971"/>
                </a:quadBezTo>
                <a:quadBezTo>
                  <a:pt y="149" x="9971"/>
                  <a:pt y="111" x="9931"/>
                </a:quadBezTo>
                <a:quadBezTo>
                  <a:pt y="72" x="9891"/>
                  <a:pt y="72" x="9833"/>
                </a:quadBezTo>
                <a:quadBezTo>
                  <a:pt y="72" x="9776"/>
                  <a:pt y="107" x="9739"/>
                </a:quadBezTo>
                <a:quadBezTo>
                  <a:pt y="142" x="9701"/>
                  <a:pt y="217" x="9689"/>
                </a:quadBezTo>
                <a:lnTo>
                  <a:pt y="206" x="9599"/>
                </a:lnTo>
                <a:quadBezTo>
                  <a:pt y="106" x="9611"/>
                  <a:pt y="53" x="9672"/>
                </a:quadBezTo>
                <a:quadBezTo>
                  <a:pt y="0" x="9732"/>
                  <a:pt y="0" x="9831"/>
                </a:quadBezTo>
                <a:quadBezTo>
                  <a:pt y="0" x="9936"/>
                  <a:pt y="57" x="9999"/>
                </a:quadBezTo>
                <a:quadBezTo>
                  <a:pt y="114" x="10061"/>
                  <a:pt y="195" x="10061"/>
                </a:quadBezTo>
                <a:quadBezTo>
                  <a:pt y="242" x="10061"/>
                  <a:pt y="281" x="10039"/>
                </a:quadBezTo>
                <a:quadBezTo>
                  <a:pt y="321" x="10017"/>
                  <a:pt y="377" x="9953"/>
                </a:quadBezTo>
                <a:quadBezTo>
                  <a:pt y="416" x="9910"/>
                  <a:pt y="434" x="9897"/>
                </a:quadBezTo>
                <a:quadBezTo>
                  <a:pt y="452" x="9884"/>
                  <a:pt y="475" x="9877"/>
                </a:quadBezTo>
                <a:quadBezTo>
                  <a:pt y="499" x="9871"/>
                  <a:pt y="551" x="9870"/>
                </a:quadBezTo>
                <a:lnTo>
                  <a:pt y="551" x="9786"/>
                </a:lnTo>
                <a:close/>
                <a:moveTo>
                  <a:pt y="728" x="9780"/>
                </a:moveTo>
                <a:lnTo>
                  <a:pt y="627" x="9780"/>
                </a:lnTo>
                <a:lnTo>
                  <a:pt y="627" x="9880"/>
                </a:lnTo>
                <a:lnTo>
                  <a:pt y="728" x="9880"/>
                </a:lnTo>
                <a:lnTo>
                  <a:pt y="728" x="9780"/>
                </a:lnTo>
                <a:close/>
              </a:path>
            </a:pathLst>
          </a:custGeom>
          <a:solidFill>
            <a:srgbClr val="993300"/>
          </a:solidFill>
          <a:ln>
            <a:noFill/>
          </a:ln>
        </p:spPr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65" name="Shape 65"/>
          <p:cNvSpPr/>
          <p:nvPr/>
        </p:nvSpPr>
        <p:spPr>
          <a:xfrm>
            <a:off y="942975" x="323850"/>
            <a:ext cy="4214811" cx="403225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66" name="Shape 66"/>
          <p:cNvSpPr txBox="1"/>
          <p:nvPr/>
        </p:nvSpPr>
        <p:spPr>
          <a:xfrm>
            <a:off y="5661025" x="323850"/>
            <a:ext cy="576262" cx="40322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1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С.В.Иванов Христианство и язычество</a:t>
            </a:r>
          </a:p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y="549275" x="4500562"/>
            <a:ext cy="5975350" cx="42481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-342900" marL="3429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77380"/>
              <a:buFont typeface="Arial"/>
              <a:buChar char="•"/>
            </a:pPr>
            <a:r>
              <a:rPr strike="noStrike" u="none" b="0" cap="none" baseline="0" sz="2800" lang="en-US" i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
</a:t>
            </a:r>
            <a:r>
              <a:rPr strike="noStrike" u="none" b="0" cap="none" baseline="0" sz="1800" lang="en-US" i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До принятия христианства у славян была языческая религия, которая не удовлетворяла князя. </a:t>
            </a:r>
          </a:p>
          <a:p>
            <a:pPr algn="just" rtl="0" lvl="0" marR="0" indent="-342900" marL="3429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2037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Придя к власти, Владимир попытался укрепить языческую веру. </a:t>
            </a:r>
          </a:p>
          <a:p>
            <a:pPr algn="just" rtl="0" lvl="0" marR="0" indent="-342900" marL="3429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2037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rgbClr val="99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Киевские князья должны были решать задачу поддержания единства своего государства, противостоять сепаратизму племён. </a:t>
            </a:r>
          </a:p>
          <a:p>
            <a:pPr algn="just" rtl="0" lvl="0" marR="0" indent="-342900" marL="342900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20370"/>
              <a:buFont typeface="Arial"/>
              <a:buChar char="•"/>
            </a:pPr>
            <a:r>
              <a:rPr strike="noStrike" u="none" b="0" cap="none" baseline="0" sz="1800" lang="en-US" i="0">
                <a:solidFill>
                  <a:srgbClr val="9933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Военные методы решения этой задачи себя исчерпали. Однако интересы страны звали Русь к религии  более развитой и более вселенской. </a:t>
            </a:r>
          </a:p>
          <a:p>
            <a:r>
              <a:t/>
            </a:r>
          </a:p>
        </p:txBody>
      </p:sp>
      <p:sp>
        <p:nvSpPr>
          <p:cNvPr id="68" name="Shape 68"/>
          <p:cNvSpPr txBox="1"/>
          <p:nvPr/>
        </p:nvSpPr>
        <p:spPr>
          <a:xfrm>
            <a:off y="260350" x="4716462"/>
            <a:ext cy="523874" cx="39608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2800" lang="en-US" i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Крещение Руси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2" name="Shape 72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y="-26986" x="75565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strike="noStrike" u="none" b="0" cap="none" baseline="0" sz="48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Что мы хотим узнать?</a:t>
            </a:r>
          </a:p>
        </p:txBody>
      </p:sp>
      <p:sp>
        <p:nvSpPr>
          <p:cNvPr id="74" name="Shape 74"/>
          <p:cNvSpPr/>
          <p:nvPr/>
        </p:nvSpPr>
        <p:spPr>
          <a:xfrm>
            <a:off y="1122362" x="171450"/>
            <a:ext cy="5480050" cx="891222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79" name="Shape 79"/>
          <p:cNvSpPr txBox="1"/>
          <p:nvPr>
            <p:ph idx="1" type="body"/>
          </p:nvPr>
        </p:nvSpPr>
        <p:spPr>
          <a:xfrm>
            <a:off y="1889125" x="3816350"/>
            <a:ext cy="4492624" cx="511333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457200" mar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trike="noStrike" u="none" b="1" cap="none" baseline="0" sz="2200" lang="en-US" i="1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Разделится на группы</a:t>
            </a:r>
          </a:p>
          <a:p>
            <a:pPr algn="just" rtl="0" lvl="0" marR="0" indent="457200" mar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trike="noStrike" u="none" b="1" cap="none" baseline="0" sz="2200" lang="en-US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Познакомится с разнообразной литературой и источниками по теме </a:t>
            </a:r>
          </a:p>
          <a:p>
            <a:pPr algn="just" rtl="0" lvl="0" marR="0" indent="457200" mar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trike="noStrike" u="none" b="1" cap="none" baseline="0" sz="2200" lang="en-US" i="1">
                <a:solidFill>
                  <a:srgbClr val="45818E"/>
                </a:solidFill>
                <a:latin typeface="Arial"/>
                <a:ea typeface="Arial"/>
                <a:cs typeface="Arial"/>
                <a:sym typeface="Arial"/>
              </a:rPr>
              <a:t>Применить творческий подход к исследуемым темам</a:t>
            </a:r>
          </a:p>
          <a:p>
            <a:pPr algn="just" rtl="0" lvl="0" marR="0" indent="457200" mar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trike="noStrike" u="none" b="1" cap="none" baseline="0" sz="2200" lang="en-US" i="1">
                <a:solidFill>
                  <a:srgbClr val="6AA84F"/>
                </a:solidFill>
                <a:latin typeface="Arial"/>
                <a:ea typeface="Arial"/>
                <a:cs typeface="Arial"/>
                <a:sym typeface="Arial"/>
              </a:rPr>
              <a:t>Предоставить результаты исследований группы на уроке - защите</a:t>
            </a:r>
          </a:p>
          <a:p>
            <a:pPr algn="just" rtl="0" lvl="0" marR="0" indent="457200" mar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AutoNum type="arabicPeriod"/>
            </a:pPr>
            <a:r>
              <a:rPr strike="noStrike" u="none" b="1" cap="none" baseline="0" sz="2200" lang="en-US" i="1">
                <a:solidFill>
                  <a:srgbClr val="F1C232"/>
                </a:solidFill>
                <a:latin typeface="Arial"/>
                <a:ea typeface="Arial"/>
                <a:cs typeface="Arial"/>
                <a:sym typeface="Arial"/>
              </a:rPr>
              <a:t>Оценить соперников и обобщить полученные результаты</a:t>
            </a:r>
          </a:p>
          <a:p>
            <a:r>
              <a:t/>
            </a:r>
          </a:p>
          <a:p>
            <a:pPr algn="ctr" rtl="0" lvl="0" marR="0" indent="457200" mar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2800" lang="en-US" i="1">
                <a:solidFill>
                  <a:srgbClr val="0B539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r>
              <a:t/>
            </a:r>
          </a:p>
        </p:txBody>
      </p:sp>
      <p:sp>
        <p:nvSpPr>
          <p:cNvPr id="80" name="Shape 80"/>
          <p:cNvSpPr/>
          <p:nvPr/>
        </p:nvSpPr>
        <p:spPr>
          <a:xfrm>
            <a:off y="260350" x="250825"/>
            <a:ext cy="2468562" cx="3457574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81" name="Shape 81"/>
          <p:cNvSpPr/>
          <p:nvPr/>
        </p:nvSpPr>
        <p:spPr>
          <a:xfrm>
            <a:off y="3789362" x="539750"/>
            <a:ext cy="2735261" cx="2952750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82" name="Shape 82"/>
          <p:cNvSpPr txBox="1"/>
          <p:nvPr>
            <p:ph type="title"/>
          </p:nvPr>
        </p:nvSpPr>
        <p:spPr>
          <a:xfrm>
            <a:off y="2708275" x="323850"/>
            <a:ext cy="1150936" cx="3311524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omic Sans MS"/>
              <a:buNone/>
            </a:pPr>
            <a:r>
              <a:rPr strike="noStrike" u="none" b="1" cap="none" baseline="0" sz="18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Великий князь Владимир избирает религию</a:t>
            </a:r>
            <a:br>
              <a:rPr strike="noStrike" u="none" b="1" cap="none" baseline="0" sz="18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</a:br>
            <a:r>
              <a:rPr strike="noStrike" u="none" b="1" cap="none" baseline="0" sz="18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И.Е.Эггинк</a:t>
            </a:r>
          </a:p>
        </p:txBody>
      </p:sp>
      <p:sp>
        <p:nvSpPr>
          <p:cNvPr id="83" name="Shape 83"/>
          <p:cNvSpPr txBox="1"/>
          <p:nvPr/>
        </p:nvSpPr>
        <p:spPr>
          <a:xfrm>
            <a:off y="476250" x="3708400"/>
            <a:ext cy="1323975" cx="532764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4000" lang="en-US" i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воплотить задуманное?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88" name="Shape 88"/>
          <p:cNvSpPr txBox="1"/>
          <p:nvPr/>
        </p:nvSpPr>
        <p:spPr>
          <a:xfrm>
            <a:off y="2708275" x="250825"/>
            <a:ext cy="3416299" cx="648176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3429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Хотите знать как древнерусские летописи описывали события Крещения Руси</a:t>
            </a:r>
          </a:p>
          <a:p>
            <a:pPr algn="just" rtl="0" lvl="0" marR="0" indent="3429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Какие тайны и легенды скрывает крещения князя Владимира</a:t>
            </a:r>
          </a:p>
          <a:p>
            <a:pPr algn="just" rtl="0" lvl="0" marR="0" indent="3429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Хотите познакомиться со старославянской письменностью..</a:t>
            </a:r>
          </a:p>
          <a:p>
            <a:pPr algn="just" rtl="0" lvl="0" marR="0" indent="3429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Хотите попробовать создать свою летопись</a:t>
            </a:r>
          </a:p>
        </p:txBody>
      </p:sp>
      <p:sp>
        <p:nvSpPr>
          <p:cNvPr id="89" name="Shape 89"/>
          <p:cNvSpPr/>
          <p:nvPr/>
        </p:nvSpPr>
        <p:spPr>
          <a:xfrm>
            <a:off y="1557337" x="6877050"/>
            <a:ext cy="3352799" cx="2011362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90" name="Shape 90"/>
          <p:cNvSpPr txBox="1"/>
          <p:nvPr/>
        </p:nvSpPr>
        <p:spPr>
          <a:xfrm>
            <a:off y="5013325" x="6877050"/>
            <a:ext cy="1368425" cx="1981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7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1400" lang="en-US" i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«Повесть временных лет» рассказывает о событиях, которые происходили на Руси до XII века.</a:t>
            </a:r>
          </a:p>
        </p:txBody>
      </p:sp>
      <p:sp>
        <p:nvSpPr>
          <p:cNvPr id="91" name="Shape 91"/>
          <p:cNvSpPr txBox="1"/>
          <p:nvPr/>
        </p:nvSpPr>
        <p:spPr>
          <a:xfrm>
            <a:off y="2078036" x="1763711"/>
            <a:ext cy="1169999" cx="52211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3000" lang="en-US" i="0">
                <a:solidFill>
                  <a:schemeClr val="lt1"/>
                </a:solidFill>
                <a:latin typeface="Comic Sans MS"/>
                <a:ea typeface="Comic Sans MS"/>
                <a:cs typeface="Comic Sans MS"/>
                <a:sym typeface="Comic Sans MS"/>
              </a:rPr>
              <a:t>Если вы:</a:t>
            </a:r>
          </a:p>
          <a:p>
            <a:r>
              <a:t/>
            </a:r>
          </a:p>
        </p:txBody>
      </p:sp>
      <p:sp>
        <p:nvSpPr>
          <p:cNvPr id="92" name="Shape 92"/>
          <p:cNvSpPr txBox="1"/>
          <p:nvPr/>
        </p:nvSpPr>
        <p:spPr>
          <a:xfrm>
            <a:off y="1052512" x="2051050"/>
            <a:ext cy="825499" cx="47513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spcBef>
                <a:spcPts val="800"/>
              </a:spcBef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1" cap="none" baseline="0" sz="1600" lang="en-US" i="1">
                <a:solidFill>
                  <a:srgbClr val="6E4924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«…Се повести времянных лет, откуда  есть пошла русская земля, кто в Киеве первее нача княжити и откуда земля стала есть…»</a:t>
            </a:r>
          </a:p>
        </p:txBody>
      </p:sp>
      <p:sp>
        <p:nvSpPr>
          <p:cNvPr id="93" name="Shape 93"/>
          <p:cNvSpPr/>
          <p:nvPr/>
        </p:nvSpPr>
        <p:spPr>
          <a:xfrm>
            <a:off y="404812" x="323850"/>
            <a:ext cy="2160587" cx="1482724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94" name="Shape 94"/>
          <p:cNvSpPr/>
          <p:nvPr/>
        </p:nvSpPr>
        <p:spPr>
          <a:xfrm>
            <a:off y="260350" x="3635375"/>
            <a:ext cy="171450" cx="1714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5" name="Shape 95"/>
          <p:cNvSpPr/>
          <p:nvPr/>
        </p:nvSpPr>
        <p:spPr>
          <a:xfrm>
            <a:off y="6381750" x="3924300"/>
            <a:ext cy="171450" cx="1714500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96" name="Shape 96"/>
          <p:cNvSpPr/>
          <p:nvPr/>
        </p:nvSpPr>
        <p:spPr>
          <a:xfrm>
            <a:off y="407426" x="2051050"/>
            <a:ext cy="781808" cx="4776943"/>
          </a:xfrm>
          <a:custGeom>
            <a:pathLst>
              <a:path w="5038" extrusionOk="0" h="863">
                <a:moveTo>
                  <a:pt y="0" x="120"/>
                </a:moveTo>
                <a:lnTo>
                  <a:pt y="0" x="568"/>
                </a:lnTo>
                <a:lnTo>
                  <a:pt y="715" x="568"/>
                </a:lnTo>
                <a:lnTo>
                  <a:pt y="715" x="474"/>
                </a:lnTo>
                <a:lnTo>
                  <a:pt y="84" x="474"/>
                </a:lnTo>
                <a:lnTo>
                  <a:pt y="84" x="215"/>
                </a:lnTo>
                <a:lnTo>
                  <a:pt y="453" x="215"/>
                </a:lnTo>
                <a:quadBezTo>
                  <a:pt y="565" x="215"/>
                  <a:pt y="617" x="204"/>
                </a:quadBezTo>
                <a:quadBezTo>
                  <a:pt y="669" x="194"/>
                  <a:pt y="699" x="160"/>
                </a:quadBezTo>
                <a:quadBezTo>
                  <a:pt y="728" x="126"/>
                  <a:pt y="728" x="75"/>
                </a:quadBezTo>
                <a:quadBezTo>
                  <a:pt y="728" x="43"/>
                  <a:pt y="716" x="0"/>
                </a:quadBezTo>
                <a:lnTo>
                  <a:pt y="632" x="16"/>
                </a:lnTo>
                <a:quadBezTo>
                  <a:pt y="642" x="39"/>
                  <a:pt y="642" x="56"/>
                </a:quadBezTo>
                <a:quadBezTo>
                  <a:pt y="642" x="88"/>
                  <a:pt y="618" x="104"/>
                </a:quadBezTo>
                <a:quadBezTo>
                  <a:pt y="593" x="120"/>
                  <a:pt y="503" x="120"/>
                </a:quadBezTo>
                <a:lnTo>
                  <a:pt y="0" x="120"/>
                </a:lnTo>
                <a:close/>
                <a:moveTo>
                  <a:pt y="548" x="1068"/>
                </a:moveTo>
                <a:lnTo>
                  <a:pt y="560" x="1159"/>
                </a:lnTo>
                <a:quadBezTo>
                  <a:pt y="639" x="1137"/>
                  <a:pt y="683" x="1079"/>
                </a:quadBezTo>
                <a:quadBezTo>
                  <a:pt y="727" x="1021"/>
                  <a:pt y="727" x="931"/>
                </a:quadBezTo>
                <a:quadBezTo>
                  <a:pt y="727" x="817"/>
                  <a:pt y="657" x="750"/>
                </a:quadBezTo>
                <a:quadBezTo>
                  <a:pt y="587" x="684"/>
                  <a:pt y="460" x="684"/>
                </a:quadBezTo>
                <a:quadBezTo>
                  <a:pt y="330" x="684"/>
                  <a:pt y="257" x="751"/>
                </a:quadBezTo>
                <a:quadBezTo>
                  <a:pt y="185" x="818"/>
                  <a:pt y="185" x="926"/>
                </a:quadBezTo>
                <a:quadBezTo>
                  <a:pt y="185" x="1030"/>
                  <a:pt y="256" x="1096"/>
                </a:quadBezTo>
                <a:quadBezTo>
                  <a:pt y="327" x="1162"/>
                  <a:pt y="455" x="1162"/>
                </a:quadBezTo>
                <a:quadBezTo>
                  <a:pt y="463" x="1162"/>
                  <a:pt y="479" x="1161"/>
                </a:quadBezTo>
                <a:lnTo>
                  <a:pt y="479" x="774"/>
                </a:lnTo>
                <a:quadBezTo>
                  <a:pt y="564" x="779"/>
                  <a:pt y="609" x="823"/>
                </a:quadBezTo>
                <a:quadBezTo>
                  <a:pt y="655" x="866"/>
                  <a:pt y="655" x="931"/>
                </a:quadBezTo>
                <a:quadBezTo>
                  <a:pt y="655" x="979"/>
                  <a:pt y="629" x="1014"/>
                </a:quadBezTo>
                <a:quadBezTo>
                  <a:pt y="604" x="1048"/>
                  <a:pt y="548" x="1068"/>
                </a:quadBezTo>
                <a:close/>
                <a:moveTo>
                  <a:pt y="406" x="779"/>
                </a:moveTo>
                <a:lnTo>
                  <a:pt y="406" x="1069"/>
                </a:lnTo>
                <a:quadBezTo>
                  <a:pt y="341" x="1063"/>
                  <a:pt y="308" x="1036"/>
                </a:quadBezTo>
                <a:quadBezTo>
                  <a:pt y="257" x="994"/>
                  <a:pt y="257" x="927"/>
                </a:quadBezTo>
                <a:quadBezTo>
                  <a:pt y="257" x="866"/>
                  <a:pt y="298" x="825"/>
                </a:quadBezTo>
                <a:quadBezTo>
                  <a:pt y="338" x="784"/>
                  <a:pt y="406" x="779"/>
                </a:quadBezTo>
                <a:close/>
                <a:moveTo>
                  <a:pt y="197" x="1222"/>
                </a:moveTo>
                <a:lnTo>
                  <a:pt y="197" x="1643"/>
                </a:lnTo>
                <a:lnTo>
                  <a:pt y="270" x="1643"/>
                </a:lnTo>
                <a:lnTo>
                  <a:pt y="270" x="1476"/>
                </a:lnTo>
                <a:lnTo>
                  <a:pt y="715" x="1476"/>
                </a:lnTo>
                <a:lnTo>
                  <a:pt y="715" x="1389"/>
                </a:lnTo>
                <a:lnTo>
                  <a:pt y="270" x="1389"/>
                </a:lnTo>
                <a:lnTo>
                  <a:pt y="270" x="1222"/>
                </a:lnTo>
                <a:lnTo>
                  <a:pt y="197" x="1222"/>
                </a:lnTo>
                <a:close/>
                <a:moveTo>
                  <a:pt y="456" x="1694"/>
                </a:moveTo>
                <a:quadBezTo>
                  <a:pt y="312" x="1694"/>
                  <a:pt y="243" x="1774"/>
                </a:quadBezTo>
                <a:quadBezTo>
                  <a:pt y="185" x="1841"/>
                  <a:pt y="185" x="1937"/>
                </a:quadBezTo>
                <a:quadBezTo>
                  <a:pt y="185" x="2044"/>
                  <a:pt y="255" x="2112"/>
                </a:quadBezTo>
                <a:quadBezTo>
                  <a:pt y="325" x="2180"/>
                  <a:pt y="449" x="2180"/>
                </a:quadBezTo>
                <a:quadBezTo>
                  <a:pt y="549" x="2180"/>
                  <a:pt y="606" x="2150"/>
                </a:quadBezTo>
                <a:quadBezTo>
                  <a:pt y="664" x="2120"/>
                  <a:pt y="695" x="2063"/>
                </a:quadBezTo>
                <a:quadBezTo>
                  <a:pt y="727" x="2005"/>
                  <a:pt y="727" x="1937"/>
                </a:quadBezTo>
                <a:quadBezTo>
                  <a:pt y="727" x="1829"/>
                  <a:pt y="657" x="1761"/>
                </a:quadBezTo>
                <a:quadBezTo>
                  <a:pt y="587" x="1694"/>
                  <a:pt y="456" x="1694"/>
                </a:quadBezTo>
                <a:close/>
                <a:moveTo>
                  <a:pt y="456" x="1785"/>
                </a:moveTo>
                <a:quadBezTo>
                  <a:pt y="556" x="1785"/>
                  <a:pt y="605" x="1828"/>
                </a:quadBezTo>
                <a:quadBezTo>
                  <a:pt y="655" x="1872"/>
                  <a:pt y="655" x="1937"/>
                </a:quadBezTo>
                <a:quadBezTo>
                  <a:pt y="655" x="2003"/>
                  <a:pt y="605" x="2046"/>
                </a:quadBezTo>
                <a:quadBezTo>
                  <a:pt y="555" x="2090"/>
                  <a:pt y="453" x="2090"/>
                </a:quadBezTo>
                <a:quadBezTo>
                  <a:pt y="357" x="2090"/>
                  <a:pt y="307" x="2046"/>
                </a:quadBezTo>
                <a:quadBezTo>
                  <a:pt y="258" x="2002"/>
                  <a:pt y="258" x="1937"/>
                </a:quadBezTo>
                <a:quadBezTo>
                  <a:pt y="258" x="1872"/>
                  <a:pt y="307" x="1828"/>
                </a:quadBezTo>
                <a:quadBezTo>
                  <a:pt y="356" x="1785"/>
                  <a:pt y="456" x="1785"/>
                </a:quadBezTo>
                <a:close/>
                <a:moveTo>
                  <a:pt y="197" x="2284"/>
                </a:moveTo>
                <a:lnTo>
                  <a:pt y="197" x="2693"/>
                </a:lnTo>
                <a:lnTo>
                  <a:pt y="715" x="2693"/>
                </a:lnTo>
                <a:lnTo>
                  <a:pt y="715" x="2605"/>
                </a:lnTo>
                <a:lnTo>
                  <a:pt y="270" x="2605"/>
                </a:lnTo>
                <a:lnTo>
                  <a:pt y="270" x="2372"/>
                </a:lnTo>
                <a:lnTo>
                  <a:pt y="715" x="2372"/>
                </a:lnTo>
                <a:lnTo>
                  <a:pt y="715" x="2284"/>
                </a:lnTo>
                <a:lnTo>
                  <a:pt y="197" x="2284"/>
                </a:lnTo>
                <a:close/>
                <a:moveTo>
                  <a:pt y="197" x="2825"/>
                </a:moveTo>
                <a:lnTo>
                  <a:pt y="197" x="2913"/>
                </a:lnTo>
                <a:lnTo>
                  <a:pt y="592" x="2913"/>
                </a:lnTo>
                <a:lnTo>
                  <a:pt y="197" x="3156"/>
                </a:lnTo>
                <a:lnTo>
                  <a:pt y="197" x="3251"/>
                </a:lnTo>
                <a:lnTo>
                  <a:pt y="715" x="3251"/>
                </a:lnTo>
                <a:lnTo>
                  <a:pt y="715" x="3163"/>
                </a:lnTo>
                <a:lnTo>
                  <a:pt y="322" x="3163"/>
                </a:lnTo>
                <a:lnTo>
                  <a:pt y="715" x="2919"/>
                </a:lnTo>
                <a:lnTo>
                  <a:pt y="715" x="2825"/>
                </a:lnTo>
                <a:lnTo>
                  <a:pt y="197" x="2825"/>
                </a:lnTo>
                <a:close/>
                <a:moveTo>
                  <a:pt y="525" x="3722"/>
                </a:moveTo>
                <a:lnTo>
                  <a:pt y="537" x="3808"/>
                </a:lnTo>
                <a:quadBezTo>
                  <a:pt y="626" x="3794"/>
                  <a:pt y="677" x="3736"/>
                </a:quadBezTo>
                <a:quadBezTo>
                  <a:pt y="727" x="3677"/>
                  <a:pt y="727" x="3592"/>
                </a:quadBezTo>
                <a:quadBezTo>
                  <a:pt y="727" x="3486"/>
                  <a:pt y="658" x="3421"/>
                </a:quadBezTo>
                <a:quadBezTo>
                  <a:pt y="588" x="3356"/>
                  <a:pt y="458" x="3356"/>
                </a:quadBezTo>
                <a:quadBezTo>
                  <a:pt y="374" x="3356"/>
                  <a:pt y="311" x="3384"/>
                </a:quadBezTo>
                <a:quadBezTo>
                  <a:pt y="248" x="3412"/>
                  <a:pt y="217" x="3469"/>
                </a:quadBezTo>
                <a:quadBezTo>
                  <a:pt y="185" x="3526"/>
                  <a:pt y="185" x="3593"/>
                </a:quadBezTo>
                <a:quadBezTo>
                  <a:pt y="185" x="3677"/>
                  <a:pt y="228" x="3731"/>
                </a:quadBezTo>
                <a:quadBezTo>
                  <a:pt y="270" x="3785"/>
                  <a:pt y="349" x="3800"/>
                </a:quadBezTo>
                <a:lnTo>
                  <a:pt y="362" x="3714"/>
                </a:lnTo>
                <a:quadBezTo>
                  <a:pt y="310" x="3702"/>
                  <a:pt y="284" x="3671"/>
                </a:quadBezTo>
                <a:quadBezTo>
                  <a:pt y="257" x="3640"/>
                  <a:pt y="257" x="3596"/>
                </a:quadBezTo>
                <a:quadBezTo>
                  <a:pt y="257" x="3530"/>
                  <a:pt y="305" x="3488"/>
                </a:quadBezTo>
                <a:quadBezTo>
                  <a:pt y="353" x="3447"/>
                  <a:pt y="456" x="3447"/>
                </a:quadBezTo>
                <a:quadBezTo>
                  <a:pt y="560" x="3447"/>
                  <a:pt y="607" x="3487"/>
                </a:quadBezTo>
                <a:quadBezTo>
                  <a:pt y="655" x="3527"/>
                  <a:pt y="655" x="3591"/>
                </a:quadBezTo>
                <a:quadBezTo>
                  <a:pt y="655" x="3643"/>
                  <a:pt y="623" x="3678"/>
                </a:quadBezTo>
                <a:quadBezTo>
                  <a:pt y="591" x="3712"/>
                  <a:pt y="525" x="3722"/>
                </a:quadBezTo>
                <a:close/>
                <a:moveTo>
                  <a:pt y="197" x="3885"/>
                </a:moveTo>
                <a:lnTo>
                  <a:pt y="197" x="3973"/>
                </a:lnTo>
                <a:lnTo>
                  <a:pt y="643" x="3973"/>
                </a:lnTo>
                <a:lnTo>
                  <a:pt y="643" x="4216"/>
                </a:lnTo>
                <a:lnTo>
                  <a:pt y="197" x="4216"/>
                </a:lnTo>
                <a:lnTo>
                  <a:pt y="197" x="4304"/>
                </a:lnTo>
                <a:lnTo>
                  <a:pt y="643" x="4304"/>
                </a:lnTo>
                <a:lnTo>
                  <a:pt y="643" x="4360"/>
                </a:lnTo>
                <a:lnTo>
                  <a:pt y="862" x="4360"/>
                </a:lnTo>
                <a:lnTo>
                  <a:pt y="862" x="4288"/>
                </a:lnTo>
                <a:lnTo>
                  <a:pt y="715" x="4288"/>
                </a:lnTo>
                <a:lnTo>
                  <a:pt y="715" x="3885"/>
                </a:lnTo>
                <a:lnTo>
                  <a:pt y="197" x="3885"/>
                </a:lnTo>
                <a:close/>
                <a:moveTo>
                  <a:pt y="197" x="4950"/>
                </a:moveTo>
                <a:lnTo>
                  <a:pt y="197" x="5038"/>
                </a:lnTo>
                <a:lnTo>
                  <a:pt y="715" x="5038"/>
                </a:lnTo>
                <a:lnTo>
                  <a:pt y="715" x="4950"/>
                </a:lnTo>
                <a:lnTo>
                  <a:pt y="197" x="4950"/>
                </a:lnTo>
                <a:close/>
                <a:moveTo>
                  <a:pt y="197" x="4458"/>
                </a:moveTo>
                <a:lnTo>
                  <a:pt y="197" x="4546"/>
                </a:lnTo>
                <a:lnTo>
                  <a:pt y="399" x="4546"/>
                </a:lnTo>
                <a:lnTo>
                  <a:pt y="399" x="4657"/>
                </a:lnTo>
                <a:quadBezTo>
                  <a:pt y="399" x="4766"/>
                  <a:pt y="442" x="4825"/>
                </a:quadBezTo>
                <a:quadBezTo>
                  <a:pt y="484" x="4884"/>
                  <a:pt y="558" x="4884"/>
                </a:quadBezTo>
                <a:quadBezTo>
                  <a:pt y="623" x="4884"/>
                  <a:pt y="669" x="4835"/>
                </a:quadBezTo>
                <a:quadBezTo>
                  <a:pt y="715" x="4786"/>
                  <a:pt y="715" x="4678"/>
                </a:quadBezTo>
                <a:lnTo>
                  <a:pt y="715" x="4458"/>
                </a:lnTo>
                <a:lnTo>
                  <a:pt y="197" x="4458"/>
                </a:lnTo>
                <a:close/>
                <a:moveTo>
                  <a:pt y="643" x="4546"/>
                </a:moveTo>
                <a:lnTo>
                  <a:pt y="643" x="4638"/>
                </a:lnTo>
                <a:quadBezTo>
                  <a:pt y="643" x="4722"/>
                  <a:pt y="623" x="4757"/>
                </a:quadBezTo>
                <a:quadBezTo>
                  <a:pt y="602" x="4793"/>
                  <a:pt y="559" x="4793"/>
                </a:quadBezTo>
                <a:quadBezTo>
                  <a:pt y="525" x="4793"/>
                  <a:pt y="499" x="4767"/>
                </a:quadBezTo>
                <a:quadBezTo>
                  <a:pt y="472" x="4740"/>
                  <a:pt y="472" x="4650"/>
                </a:quadBezTo>
                <a:lnTo>
                  <a:pt y="472" x="4546"/>
                </a:lnTo>
                <a:lnTo>
                  <a:pt y="643" x="4546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1" name="Shape 101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02" name="Shape 102"/>
          <p:cNvSpPr txBox="1"/>
          <p:nvPr/>
        </p:nvSpPr>
        <p:spPr>
          <a:xfrm>
            <a:off y="1911350" x="358775"/>
            <a:ext cy="4770300" cx="4176599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2794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Хотите на своем опыте прочувствовать события крещения Руси</a:t>
            </a:r>
          </a:p>
          <a:p>
            <a:pPr algn="just" rtl="0" lvl="0" marR="0" indent="2794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Предстать в образе великого князя, византийских императоров, заграничных послов или язычников</a:t>
            </a:r>
          </a:p>
          <a:p>
            <a:pPr algn="just" rtl="0" lvl="0" marR="0" indent="2794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Не боитесь сцены и готовы показать все свои таланты</a:t>
            </a:r>
          </a:p>
          <a:p>
            <a:r>
              <a:t/>
            </a:r>
          </a:p>
        </p:txBody>
      </p:sp>
      <p:sp>
        <p:nvSpPr>
          <p:cNvPr id="103" name="Shape 103"/>
          <p:cNvSpPr/>
          <p:nvPr/>
        </p:nvSpPr>
        <p:spPr>
          <a:xfrm>
            <a:off y="260350" x="3635375"/>
            <a:ext cy="171450" cx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4" name="Shape 104"/>
          <p:cNvSpPr/>
          <p:nvPr/>
        </p:nvSpPr>
        <p:spPr>
          <a:xfrm>
            <a:off y="6381750" x="3492500"/>
            <a:ext cy="171450" cx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05" name="Shape 105"/>
          <p:cNvSpPr/>
          <p:nvPr/>
        </p:nvSpPr>
        <p:spPr>
          <a:xfrm>
            <a:off y="333375" x="323850"/>
            <a:ext cy="1511300" cx="122396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06" name="Shape 106"/>
          <p:cNvSpPr/>
          <p:nvPr/>
        </p:nvSpPr>
        <p:spPr>
          <a:xfrm>
            <a:off y="2063750" x="4645025"/>
            <a:ext cy="3671887" cx="4144961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07" name="Shape 107"/>
          <p:cNvSpPr txBox="1"/>
          <p:nvPr/>
        </p:nvSpPr>
        <p:spPr>
          <a:xfrm>
            <a:off y="1395412" x="250825"/>
            <a:ext cy="1169986" cx="52212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вы:</a:t>
            </a:r>
          </a:p>
          <a:p>
            <a:r>
              <a:t/>
            </a:r>
          </a:p>
        </p:txBody>
      </p:sp>
      <p:sp>
        <p:nvSpPr>
          <p:cNvPr id="108" name="Shape 108"/>
          <p:cNvSpPr/>
          <p:nvPr/>
        </p:nvSpPr>
        <p:spPr>
          <a:xfrm>
            <a:off y="566495" x="2681753"/>
            <a:ext cy="828916" cx="3151758"/>
          </a:xfrm>
          <a:custGeom>
            <a:pathLst>
              <a:path w="3324" extrusionOk="0" h="915">
                <a:moveTo>
                  <a:pt y="715" x="0"/>
                </a:moveTo>
                <a:lnTo>
                  <a:pt y="0" x="274"/>
                </a:lnTo>
                <a:lnTo>
                  <a:pt y="0" x="376"/>
                </a:lnTo>
                <a:lnTo>
                  <a:pt y="715" x="669"/>
                </a:lnTo>
                <a:lnTo>
                  <a:pt y="715" x="562"/>
                </a:lnTo>
                <a:lnTo>
                  <a:pt y="499" x="478"/>
                </a:lnTo>
                <a:lnTo>
                  <a:pt y="499" x="179"/>
                </a:lnTo>
                <a:lnTo>
                  <a:pt y="715" x="100"/>
                </a:lnTo>
                <a:lnTo>
                  <a:pt y="715" x="0"/>
                </a:lnTo>
                <a:close/>
                <a:moveTo>
                  <a:pt y="421" x="206"/>
                </a:moveTo>
                <a:lnTo>
                  <a:pt y="421" x="449"/>
                </a:lnTo>
                <a:lnTo>
                  <a:pt y="223" x="374"/>
                </a:lnTo>
                <a:quadBezTo>
                  <a:pt y="133" x="340"/>
                  <a:pt y="75" x="323"/>
                </a:quadBezTo>
                <a:quadBezTo>
                  <a:pt y="144" x="310"/>
                  <a:pt y="211" x="285"/>
                </a:quadBezTo>
                <a:lnTo>
                  <a:pt y="421" x="206"/>
                </a:lnTo>
                <a:close/>
                <a:moveTo>
                  <a:pt y="197" x="733"/>
                </a:moveTo>
                <a:lnTo>
                  <a:pt y="197" x="821"/>
                </a:lnTo>
                <a:lnTo>
                  <a:pt y="421" x="821"/>
                </a:lnTo>
                <a:quadBezTo>
                  <a:pt y="421" x="863"/>
                  <a:pt y="405" x="880"/>
                </a:quadBezTo>
                <a:quadBezTo>
                  <a:pt y="389" x="897"/>
                  <a:pt y="311" x="930"/>
                </a:quadBezTo>
                <a:quadBezTo>
                  <a:pt y="250" x="956"/>
                  <a:pt y="230" x="972"/>
                </a:quadBezTo>
                <a:quadBezTo>
                  <a:pt y="210" x="988"/>
                  <a:pt y="204" x="1009"/>
                </a:quadBezTo>
                <a:quadBezTo>
                  <a:pt y="197" x="1030"/>
                  <a:pt y="197" x="1076"/>
                </a:quadBezTo>
                <a:lnTo>
                  <a:pt y="197" x="1094"/>
                </a:lnTo>
                <a:lnTo>
                  <a:pt y="270" x="1094"/>
                </a:lnTo>
                <a:lnTo>
                  <a:pt y="269" x="1069"/>
                </a:lnTo>
                <a:quadBezTo>
                  <a:pt y="269" x="1035"/>
                  <a:pt y="279" x="1025"/>
                </a:quadBezTo>
                <a:quadBezTo>
                  <a:pt y="290" x="1015"/>
                  <a:pt y="343" x="994"/>
                </a:quadBezTo>
                <a:quadBezTo>
                  <a:pt y="394" x="974"/>
                  <a:pt y="414" x="957"/>
                </a:quadBezTo>
                <a:quadBezTo>
                  <a:pt y="433" x="940"/>
                  <a:pt y="449" x="906"/>
                </a:quadBezTo>
                <a:quadBezTo>
                  <a:pt y="464" x="962"/>
                  <a:pt y="555" x="1017"/>
                </a:quadBezTo>
                <a:lnTo>
                  <a:pt y="715" x="1113"/>
                </a:lnTo>
                <a:lnTo>
                  <a:pt y="715" x="1017"/>
                </a:lnTo>
                <a:lnTo>
                  <a:pt y="555" x="923"/>
                </a:lnTo>
                <a:quadBezTo>
                  <a:pt y="506" x="894"/>
                  <a:pt y="491" x="873"/>
                </a:quadBezTo>
                <a:quadBezTo>
                  <a:pt y="476" x="851"/>
                  <a:pt y="476" x="821"/>
                </a:quadBezTo>
                <a:lnTo>
                  <a:pt y="715" x="821"/>
                </a:lnTo>
                <a:lnTo>
                  <a:pt y="715" x="733"/>
                </a:lnTo>
                <a:lnTo>
                  <a:pt y="197" x="733"/>
                </a:lnTo>
                <a:close/>
                <a:moveTo>
                  <a:pt y="197" x="1124"/>
                </a:moveTo>
                <a:lnTo>
                  <a:pt y="197" x="1545"/>
                </a:lnTo>
                <a:lnTo>
                  <a:pt y="270" x="1545"/>
                </a:lnTo>
                <a:lnTo>
                  <a:pt y="270" x="1378"/>
                </a:lnTo>
                <a:lnTo>
                  <a:pt y="715" x="1378"/>
                </a:lnTo>
                <a:lnTo>
                  <a:pt y="715" x="1291"/>
                </a:lnTo>
                <a:lnTo>
                  <a:pt y="270" x="1291"/>
                </a:lnTo>
                <a:lnTo>
                  <a:pt y="270" x="1124"/>
                </a:lnTo>
                <a:lnTo>
                  <a:pt y="197" x="1124"/>
                </a:lnTo>
                <a:close/>
                <a:moveTo>
                  <a:pt y="548" x="1984"/>
                </a:moveTo>
                <a:lnTo>
                  <a:pt y="560" x="2075"/>
                </a:lnTo>
                <a:quadBezTo>
                  <a:pt y="639" x="2054"/>
                  <a:pt y="683" x="1996"/>
                </a:quadBezTo>
                <a:quadBezTo>
                  <a:pt y="727" x="1937"/>
                  <a:pt y="727" x="1847"/>
                </a:quadBezTo>
                <a:quadBezTo>
                  <a:pt y="727" x="1733"/>
                  <a:pt y="657" x="1667"/>
                </a:quadBezTo>
                <a:quadBezTo>
                  <a:pt y="587" x="1600"/>
                  <a:pt y="460" x="1600"/>
                </a:quadBezTo>
                <a:quadBezTo>
                  <a:pt y="330" x="1600"/>
                  <a:pt y="257" x="1667"/>
                </a:quadBezTo>
                <a:quadBezTo>
                  <a:pt y="185" x="1735"/>
                  <a:pt y="185" x="1842"/>
                </a:quadBezTo>
                <a:quadBezTo>
                  <a:pt y="185" x="1946"/>
                  <a:pt y="256" x="2012"/>
                </a:quadBezTo>
                <a:quadBezTo>
                  <a:pt y="327" x="2078"/>
                  <a:pt y="455" x="2078"/>
                </a:quadBezTo>
                <a:quadBezTo>
                  <a:pt y="463" x="2078"/>
                  <a:pt y="479" x="2078"/>
                </a:quadBezTo>
                <a:lnTo>
                  <a:pt y="479" x="1691"/>
                </a:lnTo>
                <a:quadBezTo>
                  <a:pt y="564" x="1696"/>
                  <a:pt y="609" x="1739"/>
                </a:quadBezTo>
                <a:quadBezTo>
                  <a:pt y="655" x="1783"/>
                  <a:pt y="655" x="1848"/>
                </a:quadBezTo>
                <a:quadBezTo>
                  <a:pt y="655" x="1896"/>
                  <a:pt y="629" x="1930"/>
                </a:quadBezTo>
                <a:quadBezTo>
                  <a:pt y="604" x="1964"/>
                  <a:pt y="548" x="1984"/>
                </a:quadBezTo>
                <a:close/>
                <a:moveTo>
                  <a:pt y="406" x="1696"/>
                </a:moveTo>
                <a:lnTo>
                  <a:pt y="406" x="1985"/>
                </a:lnTo>
                <a:quadBezTo>
                  <a:pt y="341" x="1979"/>
                  <a:pt y="308" x="1952"/>
                </a:quadBezTo>
                <a:quadBezTo>
                  <a:pt y="257" x="1910"/>
                  <a:pt y="257" x="1843"/>
                </a:quadBezTo>
                <a:quadBezTo>
                  <a:pt y="257" x="1783"/>
                  <a:pt y="298" x="1741"/>
                </a:quadBezTo>
                <a:quadBezTo>
                  <a:pt y="338" x="1700"/>
                  <a:pt y="406" x="1696"/>
                </a:quadBezTo>
                <a:close/>
                <a:moveTo>
                  <a:pt y="914" x="2186"/>
                </a:moveTo>
                <a:lnTo>
                  <a:pt y="197" x="2186"/>
                </a:lnTo>
                <a:lnTo>
                  <a:pt y="197" x="2266"/>
                </a:lnTo>
                <a:lnTo>
                  <a:pt y="264" x="2266"/>
                </a:lnTo>
                <a:quadBezTo>
                  <a:pt y="225" x="2294"/>
                  <a:pt y="205" x="2330"/>
                </a:quadBezTo>
                <a:quadBezTo>
                  <a:pt y="185" x="2365"/>
                  <a:pt y="185" x="2416"/>
                </a:quadBezTo>
                <a:quadBezTo>
                  <a:pt y="185" x="2482"/>
                  <a:pt y="219" x="2533"/>
                </a:quadBezTo>
                <a:quadBezTo>
                  <a:pt y="253" x="2584"/>
                  <a:pt y="316" x="2610"/>
                </a:quadBezTo>
                <a:quadBezTo>
                  <a:pt y="378" x="2636"/>
                  <a:pt y="452" x="2636"/>
                </a:quadBezTo>
                <a:quadBezTo>
                  <a:pt y="532" x="2636"/>
                  <a:pt y="596" x="2607"/>
                </a:quadBezTo>
                <a:quadBezTo>
                  <a:pt y="659" x="2579"/>
                  <a:pt y="693" x="2524"/>
                </a:quadBezTo>
                <a:quadBezTo>
                  <a:pt y="727" x="2470"/>
                  <a:pt y="727" x="2410"/>
                </a:quadBezTo>
                <a:quadBezTo>
                  <a:pt y="727" x="2366"/>
                  <a:pt y="708" x="2331"/>
                </a:quadBezTo>
                <a:quadBezTo>
                  <a:pt y="690" x="2296"/>
                  <a:pt y="662" x="2273"/>
                </a:quadBezTo>
                <a:lnTo>
                  <a:pt y="914" x="2273"/>
                </a:lnTo>
                <a:lnTo>
                  <a:pt y="914" x="2186"/>
                </a:lnTo>
                <a:close/>
                <a:moveTo>
                  <a:pt y="459" x="2265"/>
                </a:moveTo>
                <a:quadBezTo>
                  <a:pt y="559" x="2265"/>
                  <a:pt y="607" x="2306"/>
                </a:quadBezTo>
                <a:quadBezTo>
                  <a:pt y="655" x="2346"/>
                  <a:pt y="655" x="2404"/>
                </a:quadBezTo>
                <a:quadBezTo>
                  <a:pt y="655" x="2462"/>
                  <a:pt y="605" x="2504"/>
                </a:quadBezTo>
                <a:quadBezTo>
                  <a:pt y="556" x="2546"/>
                  <a:pt y="452" x="2546"/>
                </a:quadBezTo>
                <a:quadBezTo>
                  <a:pt y="353" x="2546"/>
                  <a:pt y="303" x="2505"/>
                </a:quadBezTo>
                <a:quadBezTo>
                  <a:pt y="254" x="2464"/>
                  <a:pt y="254" x="2408"/>
                </a:quadBezTo>
                <a:quadBezTo>
                  <a:pt y="254" x="2352"/>
                  <a:pt y="306" x="2308"/>
                </a:quadBezTo>
                <a:quadBezTo>
                  <a:pt y="359" x="2265"/>
                  <a:pt y="459" x="2265"/>
                </a:quadBezTo>
                <a:close/>
                <a:moveTo>
                  <a:pt y="197" x="3235"/>
                </a:moveTo>
                <a:lnTo>
                  <a:pt y="197" x="3323"/>
                </a:lnTo>
                <a:lnTo>
                  <a:pt y="715" x="3323"/>
                </a:lnTo>
                <a:lnTo>
                  <a:pt y="715" x="3235"/>
                </a:lnTo>
                <a:lnTo>
                  <a:pt y="197" x="3235"/>
                </a:lnTo>
                <a:close/>
                <a:moveTo>
                  <a:pt y="197" x="2744"/>
                </a:moveTo>
                <a:lnTo>
                  <a:pt y="197" x="2832"/>
                </a:lnTo>
                <a:lnTo>
                  <a:pt y="399" x="2832"/>
                </a:lnTo>
                <a:lnTo>
                  <a:pt y="399" x="2943"/>
                </a:lnTo>
                <a:quadBezTo>
                  <a:pt y="399" x="3052"/>
                  <a:pt y="442" x="3111"/>
                </a:quadBezTo>
                <a:quadBezTo>
                  <a:pt y="484" x="3169"/>
                  <a:pt y="558" x="3169"/>
                </a:quadBezTo>
                <a:quadBezTo>
                  <a:pt y="623" x="3169"/>
                  <a:pt y="669" x="3120"/>
                </a:quadBezTo>
                <a:quadBezTo>
                  <a:pt y="715" x="3071"/>
                  <a:pt y="715" x="2963"/>
                </a:quadBezTo>
                <a:lnTo>
                  <a:pt y="715" x="2744"/>
                </a:lnTo>
                <a:lnTo>
                  <a:pt y="197" x="2744"/>
                </a:lnTo>
                <a:close/>
                <a:moveTo>
                  <a:pt y="643" x="2832"/>
                </a:moveTo>
                <a:lnTo>
                  <a:pt y="643" x="2924"/>
                </a:lnTo>
                <a:quadBezTo>
                  <a:pt y="643" x="3007"/>
                  <a:pt y="623" x="3043"/>
                </a:quadBezTo>
                <a:quadBezTo>
                  <a:pt y="602" x="3079"/>
                  <a:pt y="559" x="3079"/>
                </a:quadBezTo>
                <a:quadBezTo>
                  <a:pt y="525" x="3079"/>
                  <a:pt y="499" x="3052"/>
                </a:quadBezTo>
                <a:quadBezTo>
                  <a:pt y="472" x="3026"/>
                  <a:pt y="472" x="2936"/>
                </a:quadBezTo>
                <a:lnTo>
                  <a:pt y="472" x="2832"/>
                </a:lnTo>
                <a:lnTo>
                  <a:pt y="643" x="2832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3" name="Shape 113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14" name="Shape 114"/>
          <p:cNvSpPr txBox="1"/>
          <p:nvPr/>
        </p:nvSpPr>
        <p:spPr>
          <a:xfrm>
            <a:off y="2063750" x="358775"/>
            <a:ext cy="4030662" cx="4176711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just" rtl="0" lvl="0" marR="0" indent="2794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Хотите разобраться во всех тонкостях православной религии</a:t>
            </a:r>
          </a:p>
          <a:p>
            <a:pPr algn="just" rtl="0" lvl="0" marR="0" indent="2794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Узнать почему русские неохотно отказывались от старых богов</a:t>
            </a:r>
          </a:p>
          <a:p>
            <a:pPr algn="just" rtl="0" lvl="0" marR="0" indent="279400" marL="0">
              <a:buClr>
                <a:schemeClr val="dk1"/>
              </a:buClr>
              <a:buSzPct val="76388"/>
              <a:buFont typeface="Arial"/>
              <a:buChar char="•"/>
            </a:pPr>
            <a:r>
              <a:rPr strike="noStrike" u="none" b="0" cap="none" baseline="0" sz="2400" lang="en-US" i="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Узнать почему князь Владимир крестил Русь по православному обряду.</a:t>
            </a:r>
          </a:p>
          <a:p>
            <a:r>
              <a:t/>
            </a:r>
          </a:p>
        </p:txBody>
      </p:sp>
      <p:sp>
        <p:nvSpPr>
          <p:cNvPr id="115" name="Shape 115"/>
          <p:cNvSpPr/>
          <p:nvPr/>
        </p:nvSpPr>
        <p:spPr>
          <a:xfrm>
            <a:off y="260350" x="3635375"/>
            <a:ext cy="171450" cx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6" name="Shape 116"/>
          <p:cNvSpPr/>
          <p:nvPr/>
        </p:nvSpPr>
        <p:spPr>
          <a:xfrm>
            <a:off y="6381750" x="3492500"/>
            <a:ext cy="171450" cx="1714500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17" name="Shape 117"/>
          <p:cNvSpPr txBox="1"/>
          <p:nvPr/>
        </p:nvSpPr>
        <p:spPr>
          <a:xfrm>
            <a:off y="1395412" x="250825"/>
            <a:ext cy="1169986" cx="52212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ctr" rtl="0" lvl="0" marR="0" indent="0" marL="0">
              <a:buClr>
                <a:schemeClr val="dk1"/>
              </a:buClr>
              <a:buSzPct val="25000"/>
              <a:buFont typeface="Times New Roman"/>
              <a:buNone/>
            </a:pPr>
            <a:r>
              <a:rPr strike="noStrike" u="none" b="0" cap="none" baseline="0" sz="2800" lang="en-US" i="0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Если вы:</a:t>
            </a:r>
          </a:p>
          <a:p>
            <a:r>
              <a:t/>
            </a:r>
          </a:p>
        </p:txBody>
      </p:sp>
      <p:sp>
        <p:nvSpPr>
          <p:cNvPr id="118" name="Shape 118"/>
          <p:cNvSpPr/>
          <p:nvPr/>
        </p:nvSpPr>
        <p:spPr>
          <a:xfrm>
            <a:off y="1341437" x="5219700"/>
            <a:ext cy="2160587" cx="31686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  <p:sp>
        <p:nvSpPr>
          <p:cNvPr id="119" name="Shape 119"/>
          <p:cNvSpPr txBox="1"/>
          <p:nvPr/>
        </p:nvSpPr>
        <p:spPr>
          <a:xfrm>
            <a:off y="3500437" x="5199062"/>
            <a:ext cy="730250" cx="3189287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400" lang="en-US" i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Изложение князю Владимиру своей веры хазарами</a:t>
            </a:r>
          </a:p>
          <a:p>
            <a:r>
              <a:t/>
            </a:r>
          </a:p>
        </p:txBody>
      </p:sp>
      <p:sp>
        <p:nvSpPr>
          <p:cNvPr id="120" name="Shape 120"/>
          <p:cNvSpPr/>
          <p:nvPr/>
        </p:nvSpPr>
        <p:spPr>
          <a:xfrm>
            <a:off y="4005262" x="5219700"/>
            <a:ext cy="2159000" cx="3240087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</p:sp>
      <p:sp>
        <p:nvSpPr>
          <p:cNvPr id="121" name="Shape 121"/>
          <p:cNvSpPr txBox="1"/>
          <p:nvPr/>
        </p:nvSpPr>
        <p:spPr>
          <a:xfrm>
            <a:off y="6218237" x="5219700"/>
            <a:ext cy="523874" cx="3706812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t" anchorCtr="0">
            <a:noAutofit/>
          </a:bodyPr>
          <a:lstStyle/>
          <a:p>
            <a:pPr algn="l" rtl="0" lvl="0" marR="0" indent="0" marL="0">
              <a:spcBef>
                <a:spcPts val="70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strike="noStrike" u="none" b="1" cap="none" baseline="0" sz="1400" lang="en-US" i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Изложение своей веры князю Владимиру мусульманами</a:t>
            </a:r>
          </a:p>
        </p:txBody>
      </p:sp>
      <p:sp>
        <p:nvSpPr>
          <p:cNvPr id="122" name="Shape 122"/>
          <p:cNvSpPr/>
          <p:nvPr/>
        </p:nvSpPr>
        <p:spPr>
          <a:xfrm>
            <a:off y="407426" x="2051050"/>
            <a:ext cy="781808" cx="5770638"/>
          </a:xfrm>
          <a:custGeom>
            <a:pathLst>
              <a:path w="6086" extrusionOk="0" h="863">
                <a:moveTo>
                  <a:pt y="715" x="0"/>
                </a:moveTo>
                <a:lnTo>
                  <a:pt y="0" x="0"/>
                </a:lnTo>
                <a:lnTo>
                  <a:pt y="0" x="270"/>
                </a:lnTo>
                <a:quadBezTo>
                  <a:pt y="0" x="341"/>
                  <a:pt y="6" x="378"/>
                </a:quadBezTo>
                <a:quadBezTo>
                  <a:pt y="15" x="431"/>
                  <a:pt y="40" x="467"/>
                </a:quadBezTo>
                <a:quadBezTo>
                  <a:pt y="64" x="502"/>
                  <a:pt y="109" x="524"/>
                </a:quadBezTo>
                <a:quadBezTo>
                  <a:pt y="153" x="546"/>
                  <a:pt y="207" x="546"/>
                </a:quadBezTo>
                <a:quadBezTo>
                  <a:pt y="298" x="546"/>
                  <a:pt y="361" x="488"/>
                </a:quadBezTo>
                <a:quadBezTo>
                  <a:pt y="424" x="430"/>
                  <a:pt y="424" x="278"/>
                </a:quadBezTo>
                <a:lnTo>
                  <a:pt y="424" x="94"/>
                </a:lnTo>
                <a:lnTo>
                  <a:pt y="715" x="94"/>
                </a:lnTo>
                <a:lnTo>
                  <a:pt y="715" x="0"/>
                </a:lnTo>
                <a:close/>
                <a:moveTo>
                  <a:pt y="340" x="94"/>
                </a:moveTo>
                <a:lnTo>
                  <a:pt y="340" x="279"/>
                </a:lnTo>
                <a:quadBezTo>
                  <a:pt y="340" x="371"/>
                  <a:pt y="306" x="410"/>
                </a:quadBezTo>
                <a:quadBezTo>
                  <a:pt y="271" x="448"/>
                  <a:pt y="209" x="448"/>
                </a:quadBezTo>
                <a:quadBezTo>
                  <a:pt y="165" x="448"/>
                  <a:pt y="133" x="425"/>
                </a:quadBezTo>
                <a:quadBezTo>
                  <a:pt y="101" x="403"/>
                  <a:pt y="90" x="366"/>
                </a:quadBezTo>
                <a:quadBezTo>
                  <a:pt y="84" x="342"/>
                  <a:pt y="84" x="277"/>
                </a:quadBezTo>
                <a:lnTo>
                  <a:pt y="84" x="94"/>
                </a:lnTo>
                <a:lnTo>
                  <a:pt y="340" x="94"/>
                </a:lnTo>
                <a:close/>
                <a:moveTo>
                  <a:pt y="548" x="1010"/>
                </a:moveTo>
                <a:lnTo>
                  <a:pt y="560" x="1101"/>
                </a:lnTo>
                <a:quadBezTo>
                  <a:pt y="639" x="1080"/>
                  <a:pt y="683" x="1021"/>
                </a:quadBezTo>
                <a:quadBezTo>
                  <a:pt y="727" x="963"/>
                  <a:pt y="727" x="873"/>
                </a:quadBezTo>
                <a:quadBezTo>
                  <a:pt y="727" x="759"/>
                  <a:pt y="657" x="693"/>
                </a:quadBezTo>
                <a:quadBezTo>
                  <a:pt y="587" x="626"/>
                  <a:pt y="460" x="626"/>
                </a:quadBezTo>
                <a:quadBezTo>
                  <a:pt y="330" x="626"/>
                  <a:pt y="257" x="693"/>
                </a:quadBezTo>
                <a:quadBezTo>
                  <a:pt y="185" x="761"/>
                  <a:pt y="185" x="868"/>
                </a:quadBezTo>
                <a:quadBezTo>
                  <a:pt y="185" x="972"/>
                  <a:pt y="256" x="1038"/>
                </a:quadBezTo>
                <a:quadBezTo>
                  <a:pt y="327" x="1104"/>
                  <a:pt y="455" x="1104"/>
                </a:quadBezTo>
                <a:quadBezTo>
                  <a:pt y="463" x="1104"/>
                  <a:pt y="479" x="1104"/>
                </a:quadBezTo>
                <a:lnTo>
                  <a:pt y="479" x="717"/>
                </a:lnTo>
                <a:quadBezTo>
                  <a:pt y="564" x="722"/>
                  <a:pt y="609" x="765"/>
                </a:quadBezTo>
                <a:quadBezTo>
                  <a:pt y="655" x="809"/>
                  <a:pt y="655" x="874"/>
                </a:quadBezTo>
                <a:quadBezTo>
                  <a:pt y="655" x="922"/>
                  <a:pt y="629" x="956"/>
                </a:quadBezTo>
                <a:quadBezTo>
                  <a:pt y="604" x="990"/>
                  <a:pt y="548" x="1010"/>
                </a:quadBezTo>
                <a:close/>
                <a:moveTo>
                  <a:pt y="406" x="722"/>
                </a:moveTo>
                <a:lnTo>
                  <a:pt y="406" x="1011"/>
                </a:lnTo>
                <a:quadBezTo>
                  <a:pt y="341" x="1005"/>
                  <a:pt y="308" x="978"/>
                </a:quadBezTo>
                <a:quadBezTo>
                  <a:pt y="257" x="936"/>
                  <a:pt y="257" x="869"/>
                </a:quadBezTo>
                <a:quadBezTo>
                  <a:pt y="257" x="809"/>
                  <a:pt y="298" x="767"/>
                </a:quadBezTo>
                <a:quadBezTo>
                  <a:pt y="338" x="726"/>
                  <a:pt y="406" x="722"/>
                </a:quadBezTo>
                <a:close/>
                <a:moveTo>
                  <a:pt y="197" x="1254"/>
                </a:moveTo>
                <a:lnTo>
                  <a:pt y="197" x="1663"/>
                </a:lnTo>
                <a:lnTo>
                  <a:pt y="715" x="1663"/>
                </a:lnTo>
                <a:lnTo>
                  <a:pt y="715" x="1575"/>
                </a:lnTo>
                <a:lnTo>
                  <a:pt y="270" x="1575"/>
                </a:lnTo>
                <a:lnTo>
                  <a:pt y="270" x="1342"/>
                </a:lnTo>
                <a:lnTo>
                  <a:pt y="528" x="1342"/>
                </a:lnTo>
                <a:quadBezTo>
                  <a:pt y="618" x="1342"/>
                  <a:pt y="647" x="1336"/>
                </a:quadBezTo>
                <a:quadBezTo>
                  <a:pt y="676" x="1331"/>
                  <a:pt y="697" x="1304"/>
                </a:quadBezTo>
                <a:quadBezTo>
                  <a:pt y="719" x="1278"/>
                  <a:pt y="719" x="1228"/>
                </a:quadBezTo>
                <a:quadBezTo>
                  <a:pt y="719" x="1197"/>
                  <a:pt y="715" x="1157"/>
                </a:quadBezTo>
                <a:lnTo>
                  <a:pt y="642" x="1157"/>
                </a:lnTo>
                <a:lnTo>
                  <a:pt y="642" x="1196"/>
                </a:lnTo>
                <a:quadBezTo>
                  <a:pt y="642" x="1223"/>
                  <a:pt y="636" x="1235"/>
                </a:quadBezTo>
                <a:quadBezTo>
                  <a:pt y="630" x="1247"/>
                  <a:pt y="618" x="1250"/>
                </a:quadBezTo>
                <a:quadBezTo>
                  <a:pt y="606" x="1254"/>
                  <a:pt y="539" x="1254"/>
                </a:quadBezTo>
                <a:lnTo>
                  <a:pt y="197" x="1254"/>
                </a:lnTo>
                <a:close/>
                <a:moveTo>
                  <a:pt y="197" x="1795"/>
                </a:moveTo>
                <a:lnTo>
                  <a:pt y="197" x="1883"/>
                </a:lnTo>
                <a:lnTo>
                  <a:pt y="592" x="1883"/>
                </a:lnTo>
                <a:lnTo>
                  <a:pt y="197" x="2126"/>
                </a:lnTo>
                <a:lnTo>
                  <a:pt y="197" x="2221"/>
                </a:lnTo>
                <a:lnTo>
                  <a:pt y="715" x="2221"/>
                </a:lnTo>
                <a:lnTo>
                  <a:pt y="715" x="2133"/>
                </a:lnTo>
                <a:lnTo>
                  <a:pt y="322" x="2133"/>
                </a:lnTo>
                <a:lnTo>
                  <a:pt y="715" x="1890"/>
                </a:lnTo>
                <a:lnTo>
                  <a:pt y="715" x="1795"/>
                </a:lnTo>
                <a:lnTo>
                  <a:pt y="197" x="1795"/>
                </a:lnTo>
                <a:close/>
                <a:moveTo>
                  <a:pt y="197" x="2354"/>
                </a:moveTo>
                <a:lnTo>
                  <a:pt y="197" x="2652"/>
                </a:lnTo>
                <a:lnTo>
                  <a:pt y="270" x="2652"/>
                </a:lnTo>
                <a:lnTo>
                  <a:pt y="270" x="2442"/>
                </a:lnTo>
                <a:lnTo>
                  <a:pt y="715" x="2442"/>
                </a:lnTo>
                <a:lnTo>
                  <a:pt y="715" x="2354"/>
                </a:lnTo>
                <a:lnTo>
                  <a:pt y="197" x="2354"/>
                </a:lnTo>
                <a:close/>
                <a:moveTo>
                  <a:pt y="197" x="2718"/>
                </a:moveTo>
                <a:lnTo>
                  <a:pt y="197" x="2806"/>
                </a:lnTo>
                <a:lnTo>
                  <a:pt y="592" x="2806"/>
                </a:lnTo>
                <a:lnTo>
                  <a:pt y="197" x="3050"/>
                </a:lnTo>
                <a:lnTo>
                  <a:pt y="197" x="3145"/>
                </a:lnTo>
                <a:lnTo>
                  <a:pt y="715" x="3145"/>
                </a:lnTo>
                <a:lnTo>
                  <a:pt y="715" x="3057"/>
                </a:lnTo>
                <a:lnTo>
                  <a:pt y="322" x="3057"/>
                </a:lnTo>
                <a:lnTo>
                  <a:pt y="715" x="2813"/>
                </a:lnTo>
                <a:lnTo>
                  <a:pt y="715" x="2718"/>
                </a:lnTo>
                <a:lnTo>
                  <a:pt y="197" x="2718"/>
                </a:lnTo>
                <a:close/>
                <a:moveTo>
                  <a:pt y="456" x="3244"/>
                </a:moveTo>
                <a:quadBezTo>
                  <a:pt y="312" x="3244"/>
                  <a:pt y="243" x="3324"/>
                </a:quadBezTo>
                <a:quadBezTo>
                  <a:pt y="185" x="3391"/>
                  <a:pt y="185" x="3487"/>
                </a:quadBezTo>
                <a:quadBezTo>
                  <a:pt y="185" x="3594"/>
                  <a:pt y="255" x="3662"/>
                </a:quadBezTo>
                <a:quadBezTo>
                  <a:pt y="325" x="3730"/>
                  <a:pt y="449" x="3730"/>
                </a:quadBezTo>
                <a:quadBezTo>
                  <a:pt y="549" x="3730"/>
                  <a:pt y="606" x="3700"/>
                </a:quadBezTo>
                <a:quadBezTo>
                  <a:pt y="664" x="3670"/>
                  <a:pt y="695" x="3612"/>
                </a:quadBezTo>
                <a:quadBezTo>
                  <a:pt y="727" x="3555"/>
                  <a:pt y="727" x="3487"/>
                </a:quadBezTo>
                <a:quadBezTo>
                  <a:pt y="727" x="3378"/>
                  <a:pt y="657" x="3311"/>
                </a:quadBezTo>
                <a:quadBezTo>
                  <a:pt y="587" x="3244"/>
                  <a:pt y="456" x="3244"/>
                </a:quadBezTo>
                <a:close/>
                <a:moveTo>
                  <a:pt y="456" x="3334"/>
                </a:moveTo>
                <a:quadBezTo>
                  <a:pt y="556" x="3334"/>
                  <a:pt y="605" x="3378"/>
                </a:quadBezTo>
                <a:quadBezTo>
                  <a:pt y="655" x="3421"/>
                  <a:pt y="655" x="3487"/>
                </a:quadBezTo>
                <a:quadBezTo>
                  <a:pt y="655" x="3553"/>
                  <a:pt y="605" x="3596"/>
                </a:quadBezTo>
                <a:quadBezTo>
                  <a:pt y="555" x="3640"/>
                  <a:pt y="453" x="3640"/>
                </a:quadBezTo>
                <a:quadBezTo>
                  <a:pt y="357" x="3640"/>
                  <a:pt y="307" x="3596"/>
                </a:quadBezTo>
                <a:quadBezTo>
                  <a:pt y="258" x="3552"/>
                  <a:pt y="258" x="3487"/>
                </a:quadBezTo>
                <a:quadBezTo>
                  <a:pt y="258" x="3421"/>
                  <a:pt y="307" x="3378"/>
                </a:quadBezTo>
                <a:quadBezTo>
                  <a:pt y="356" x="3334"/>
                  <a:pt y="456" x="3334"/>
                </a:quadBezTo>
                <a:close/>
                <a:moveTo>
                  <a:pt y="197" x="3833"/>
                </a:moveTo>
                <a:lnTo>
                  <a:pt y="197" x="4036"/>
                </a:lnTo>
                <a:quadBezTo>
                  <a:pt y="197" x="4111"/>
                  <a:pt y="209" x="4147"/>
                </a:quadBezTo>
                <a:quadBezTo>
                  <a:pt y="222" x="4184"/>
                  <a:pt y="255" x="4210"/>
                </a:quadBezTo>
                <a:quadBezTo>
                  <a:pt y="288" x="4236"/>
                  <a:pt y="334" x="4236"/>
                </a:quadBezTo>
                <a:quadBezTo>
                  <a:pt y="372" x="4236"/>
                  <a:pt y="399" x="4220"/>
                </a:quadBezTo>
                <a:quadBezTo>
                  <a:pt y="427" x="4205"/>
                  <a:pt y="445" x="4174"/>
                </a:quadBezTo>
                <a:quadBezTo>
                  <a:pt y="458" x="4211"/>
                  <a:pt y="491" x="4235"/>
                </a:quadBezTo>
                <a:quadBezTo>
                  <a:pt y="524" x="4259"/>
                  <a:pt y="570" x="4259"/>
                </a:quadBezTo>
                <a:quadBezTo>
                  <a:pt y="644" x="4254"/>
                  <a:pt y="680" x="4207"/>
                </a:quadBezTo>
                <a:quadBezTo>
                  <a:pt y="715" x="4159"/>
                  <a:pt y="715" x="4067"/>
                </a:quadBezTo>
                <a:lnTo>
                  <a:pt y="715" x="3833"/>
                </a:lnTo>
                <a:lnTo>
                  <a:pt y="197" x="3833"/>
                </a:lnTo>
                <a:close/>
                <a:moveTo>
                  <a:pt y="415" x="3921"/>
                </a:moveTo>
                <a:lnTo>
                  <a:pt y="415" x="4015"/>
                </a:lnTo>
                <a:quadBezTo>
                  <a:pt y="415" x="4071"/>
                  <a:pt y="409" x="4092"/>
                </a:quadBezTo>
                <a:quadBezTo>
                  <a:pt y="403" x="4113"/>
                  <a:pt y="386" x="4130"/>
                </a:quadBezTo>
                <a:quadBezTo>
                  <a:pt y="368" x="4146"/>
                  <a:pt y="343" x="4146"/>
                </a:quadBezTo>
                <a:quadBezTo>
                  <a:pt y="302" x="4146"/>
                  <a:pt y="286" x="4117"/>
                </a:quadBezTo>
                <a:quadBezTo>
                  <a:pt y="270" x="4088"/>
                  <a:pt y="270" x="4018"/>
                </a:quadBezTo>
                <a:lnTo>
                  <a:pt y="270" x="3921"/>
                </a:lnTo>
                <a:lnTo>
                  <a:pt y="415" x="3921"/>
                </a:lnTo>
                <a:close/>
                <a:moveTo>
                  <a:pt y="643" x="3921"/>
                </a:moveTo>
                <a:lnTo>
                  <a:pt y="643" x="4037"/>
                </a:lnTo>
                <a:quadBezTo>
                  <a:pt y="643" x="4112"/>
                  <a:pt y="626" x="4140"/>
                </a:quadBezTo>
                <a:quadBezTo>
                  <a:pt y="608" x="4167"/>
                  <a:pt y="566" x="4169"/>
                </a:quadBezTo>
                <a:quadBezTo>
                  <a:pt y="541" x="4169"/>
                  <a:pt y="520" x="4153"/>
                </a:quadBezTo>
                <a:quadBezTo>
                  <a:pt y="499" x="4137"/>
                  <a:pt y="493" x="4111"/>
                </a:quadBezTo>
                <a:quadBezTo>
                  <a:pt y="487" x="4085"/>
                  <a:pt y="487" x="4028"/>
                </a:quadBezTo>
                <a:lnTo>
                  <a:pt y="487" x="3921"/>
                </a:lnTo>
                <a:lnTo>
                  <a:pt y="643" x="3921"/>
                </a:lnTo>
                <a:close/>
                <a:moveTo>
                  <a:pt y="548" x="4719"/>
                </a:moveTo>
                <a:lnTo>
                  <a:pt y="560" x="4810"/>
                </a:lnTo>
                <a:quadBezTo>
                  <a:pt y="639" x="4789"/>
                  <a:pt y="683" x="4730"/>
                </a:quadBezTo>
                <a:quadBezTo>
                  <a:pt y="727" x="4672"/>
                  <a:pt y="727" x="4582"/>
                </a:quadBezTo>
                <a:quadBezTo>
                  <a:pt y="727" x="4468"/>
                  <a:pt y="657" x="4402"/>
                </a:quadBezTo>
                <a:quadBezTo>
                  <a:pt y="587" x="4335"/>
                  <a:pt y="460" x="4335"/>
                </a:quadBezTo>
                <a:quadBezTo>
                  <a:pt y="330" x="4335"/>
                  <a:pt y="257" x="4402"/>
                </a:quadBezTo>
                <a:quadBezTo>
                  <a:pt y="185" x="4470"/>
                  <a:pt y="185" x="4577"/>
                </a:quadBezTo>
                <a:quadBezTo>
                  <a:pt y="185" x="4681"/>
                  <a:pt y="256" x="4747"/>
                </a:quadBezTo>
                <a:quadBezTo>
                  <a:pt y="327" x="4813"/>
                  <a:pt y="455" x="4813"/>
                </a:quadBezTo>
                <a:quadBezTo>
                  <a:pt y="463" x="4813"/>
                  <a:pt y="479" x="4812"/>
                </a:quadBezTo>
                <a:lnTo>
                  <a:pt y="479" x="4426"/>
                </a:lnTo>
                <a:quadBezTo>
                  <a:pt y="564" x="4431"/>
                  <a:pt y="609" x="4474"/>
                </a:quadBezTo>
                <a:quadBezTo>
                  <a:pt y="655" x="4518"/>
                  <a:pt y="655" x="4583"/>
                </a:quadBezTo>
                <a:quadBezTo>
                  <a:pt y="655" x="4631"/>
                  <a:pt y="629" x="4665"/>
                </a:quadBezTo>
                <a:quadBezTo>
                  <a:pt y="604" x="4699"/>
                  <a:pt y="548" x="4719"/>
                </a:quadBezTo>
                <a:close/>
                <a:moveTo>
                  <a:pt y="406" x="4431"/>
                </a:moveTo>
                <a:lnTo>
                  <a:pt y="406" x="4720"/>
                </a:lnTo>
                <a:quadBezTo>
                  <a:pt y="341" x="4714"/>
                  <a:pt y="308" x="4687"/>
                </a:quadBezTo>
                <a:quadBezTo>
                  <a:pt y="257" x="4645"/>
                  <a:pt y="257" x="4578"/>
                </a:quadBezTo>
                <a:quadBezTo>
                  <a:pt y="257" x="4518"/>
                  <a:pt y="298" x="4476"/>
                </a:quadBezTo>
                <a:quadBezTo>
                  <a:pt y="338" x="4435"/>
                  <a:pt y="406" x="4431"/>
                </a:quadBezTo>
                <a:close/>
                <a:moveTo>
                  <a:pt y="197" x="4990"/>
                </a:moveTo>
                <a:lnTo>
                  <a:pt y="197" x="5351"/>
                </a:lnTo>
                <a:lnTo>
                  <a:pt y="643" x="5351"/>
                </a:lnTo>
                <a:lnTo>
                  <a:pt y="643" x="5407"/>
                </a:lnTo>
                <a:lnTo>
                  <a:pt y="862" x="5407"/>
                </a:lnTo>
                <a:lnTo>
                  <a:pt y="862" x="5335"/>
                </a:lnTo>
                <a:lnTo>
                  <a:pt y="715" x="5335"/>
                </a:lnTo>
                <a:lnTo>
                  <a:pt y="715" x="4927"/>
                </a:lnTo>
                <a:lnTo>
                  <a:pt y="862" x="4927"/>
                </a:lnTo>
                <a:lnTo>
                  <a:pt y="862" x="4854"/>
                </a:lnTo>
                <a:lnTo>
                  <a:pt y="643" x="4854"/>
                </a:lnTo>
                <a:lnTo>
                  <a:pt y="643" x="4901"/>
                </a:lnTo>
                <a:quadBezTo>
                  <a:pt y="517" x="4994"/>
                  <a:pt y="197" x="4990"/>
                </a:quadBezTo>
                <a:close/>
                <a:moveTo>
                  <a:pt y="270" x="5063"/>
                </a:moveTo>
                <a:quadBezTo>
                  <a:pt y="522" x="5053"/>
                  <a:pt y="643" x="4985"/>
                </a:quadBezTo>
                <a:lnTo>
                  <a:pt y="643" x="5264"/>
                </a:lnTo>
                <a:lnTo>
                  <a:pt y="270" x="5264"/>
                </a:lnTo>
                <a:lnTo>
                  <a:pt y="270" x="5063"/>
                </a:lnTo>
                <a:close/>
                <a:moveTo>
                  <a:pt y="197" x="5998"/>
                </a:moveTo>
                <a:lnTo>
                  <a:pt y="197" x="6085"/>
                </a:lnTo>
                <a:lnTo>
                  <a:pt y="715" x="6085"/>
                </a:lnTo>
                <a:lnTo>
                  <a:pt y="715" x="5998"/>
                </a:lnTo>
                <a:lnTo>
                  <a:pt y="197" x="5998"/>
                </a:lnTo>
                <a:close/>
                <a:moveTo>
                  <a:pt y="197" x="5506"/>
                </a:moveTo>
                <a:lnTo>
                  <a:pt y="197" x="5594"/>
                </a:lnTo>
                <a:lnTo>
                  <a:pt y="399" x="5594"/>
                </a:lnTo>
                <a:lnTo>
                  <a:pt y="399" x="5705"/>
                </a:lnTo>
                <a:quadBezTo>
                  <a:pt y="399" x="5814"/>
                  <a:pt y="442" x="5873"/>
                </a:quadBezTo>
                <a:quadBezTo>
                  <a:pt y="484" x="5932"/>
                  <a:pt y="558" x="5932"/>
                </a:quadBezTo>
                <a:quadBezTo>
                  <a:pt y="623" x="5932"/>
                  <a:pt y="669" x="5882"/>
                </a:quadBezTo>
                <a:quadBezTo>
                  <a:pt y="715" x="5833"/>
                  <a:pt y="715" x="5726"/>
                </a:quadBezTo>
                <a:lnTo>
                  <a:pt y="715" x="5506"/>
                </a:lnTo>
                <a:lnTo>
                  <a:pt y="197" x="5506"/>
                </a:lnTo>
                <a:close/>
                <a:moveTo>
                  <a:pt y="643" x="5594"/>
                </a:moveTo>
                <a:lnTo>
                  <a:pt y="643" x="5686"/>
                </a:lnTo>
                <a:quadBezTo>
                  <a:pt y="643" x="5770"/>
                  <a:pt y="623" x="5805"/>
                </a:quadBezTo>
                <a:quadBezTo>
                  <a:pt y="602" x="5841"/>
                  <a:pt y="559" x="5841"/>
                </a:quadBezTo>
                <a:quadBezTo>
                  <a:pt y="525" x="5841"/>
                  <a:pt y="499" x="5814"/>
                </a:quadBezTo>
                <a:quadBezTo>
                  <a:pt y="472" x="5788"/>
                  <a:pt y="472" x="5698"/>
                </a:quadBezTo>
                <a:lnTo>
                  <a:pt y="472" x="5594"/>
                </a:lnTo>
                <a:lnTo>
                  <a:pt y="643" x="5594"/>
                </a:lnTo>
                <a:close/>
              </a:path>
            </a:pathLst>
          </a:custGeom>
          <a:solidFill>
            <a:srgbClr val="980000"/>
          </a:solidFill>
          <a:ln w="19050" cap="flat">
            <a:solidFill>
              <a:schemeClr val="dk2"/>
            </a:solidFill>
            <a:prstDash val="solid"/>
            <a:round/>
            <a:headEnd w="med" len="med" type="none"/>
            <a:tailEnd w="med" len="med" type="none"/>
          </a:ln>
        </p:spPr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7" name="Shape 127"/>
        <p:cNvGrpSpPr/>
        <p:nvPr/>
      </p:nvGrpSpPr>
      <p:grpSpPr>
        <a:xfrm>
          <a:off y="0" x="0"/>
          <a:ext cy="0" cx="0"/>
          <a:chOff y="0" x="0"/>
          <a:chExt cy="0" cx="0"/>
        </a:xfrm>
      </p:grpSpPr>
      <p:sp>
        <p:nvSpPr>
          <p:cNvPr id="128" name="Shape 128"/>
          <p:cNvSpPr txBox="1"/>
          <p:nvPr>
            <p:ph type="title"/>
          </p:nvPr>
        </p:nvSpPr>
        <p:spPr>
          <a:xfrm>
            <a:off y="260350" x="685800"/>
            <a:ext cy="1143000" cx="7772400"/>
          </a:xfrm>
          <a:prstGeom prst="rect">
            <a:avLst/>
          </a:prstGeom>
          <a:noFill/>
          <a:ln>
            <a:noFill/>
          </a:ln>
        </p:spPr>
        <p:txBody>
          <a:bodyPr bIns="45700" rIns="91425" lIns="91425" tIns="45700" anchor="ctr" anchorCtr="0">
            <a:noAutofit/>
          </a:bodyPr>
          <a:lstStyle/>
          <a:p>
            <a:pPr algn="ctr" rtl="0" lvl="0" marR="0" indent="0" mar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Times New Roman"/>
              <a:buNone/>
            </a:pPr>
            <a:r>
              <a:rPr strike="noStrike" u="none" b="1" cap="none" baseline="0" sz="4400" lang="en-US" i="0">
                <a:solidFill>
                  <a:srgbClr val="99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результате:</a:t>
            </a:r>
          </a:p>
        </p:txBody>
      </p:sp>
      <p:sp>
        <p:nvSpPr>
          <p:cNvPr id="129" name="Shape 129"/>
          <p:cNvSpPr/>
          <p:nvPr/>
        </p:nvSpPr>
        <p:spPr>
          <a:xfrm>
            <a:off y="1322387" x="212725"/>
            <a:ext cy="4571999" cx="4779961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130" name="Shape 130"/>
          <p:cNvSpPr/>
          <p:nvPr/>
        </p:nvSpPr>
        <p:spPr>
          <a:xfrm>
            <a:off y="1341437" x="5003800"/>
            <a:ext cy="3959225" cx="3816349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</p: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Оформление по умолчанию 1">
      <a:dk1>
        <a:srgbClr val="000000"/>
      </a:dk1>
      <a:lt1>
        <a:srgbClr val="993300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993300"/>
      </a:accent3>
      <a:accent4>
        <a:srgbClr val="00CC99"/>
      </a:accent4>
      <a:accent5>
        <a:srgbClr val="3333CC"/>
      </a:accent5>
      <a:accent6>
        <a:srgbClr val="993300"/>
      </a:accent6>
      <a:hlink>
        <a:srgbClr val="996633"/>
      </a:hlink>
      <a:folHlink>
        <a:srgbClr val="B2B2B2"/>
      </a:folHlink>
    </a:clrScheme>
    <a:fontScheme name="Office">
      <a:maj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Times New Roman" script="Arab"/>
        <a:font typeface="Times New Roman" script="Hebr"/>
        <a:font typeface="Angsana New" script="Thai"/>
        <a:font typeface="Nyala" script="Ethi"/>
        <a:font typeface="Vrinda" script="Beng"/>
        <a:font typeface="Shruti" script="Gujr"/>
        <a:font typeface="MoolBoran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Times New Roman" script="Viet"/>
        <a:font typeface="Microsoft Uighur" script="Uigh"/>
      </a:majorFont>
      <a:minorFont>
        <a:latin typeface="Arial"/>
        <a:ea typeface=""/>
        <a:cs typeface=""/>
        <a:font typeface="ＭＳ Ｐゴシック" script="Jpan"/>
        <a:font typeface="맑은 고딕" script="Hang"/>
        <a:font typeface="宋体" script="Hans"/>
        <a:font typeface="新細明體" script="Hant"/>
        <a:font typeface="Arial" script="Arab"/>
        <a:font typeface="Arial" script="Hebr"/>
        <a:font typeface="Cordia New" script="Thai"/>
        <a:font typeface="Nyala" script="Ethi"/>
        <a:font typeface="Vrinda" script="Beng"/>
        <a:font typeface="Shruti" script="Gujr"/>
        <a:font typeface="DaunPenh" script="Khmr"/>
        <a:font typeface="Tunga" script="Knda"/>
        <a:font typeface="Raavi" script="Guru"/>
        <a:font typeface="Euphemia" script="Cans"/>
        <a:font typeface="Plantagenet Cherokee" script="Cher"/>
        <a:font typeface="Microsoft Yi Baiti" script="Yiii"/>
        <a:font typeface="Microsoft Himalaya" script="Tibt"/>
        <a:font typeface="MV Boli" script="Thaa"/>
        <a:font typeface="Mangal" script="Deva"/>
        <a:font typeface="Gautami" script="Telu"/>
        <a:font typeface="Latha" script="Taml"/>
        <a:font typeface="Estrangelo Edessa" script="Syrc"/>
        <a:font typeface="Kalinga" script="Orya"/>
        <a:font typeface="Kartika" script="Mlym"/>
        <a:font typeface="DokChampa" script="Laoo"/>
        <a:font typeface="Iskoola Pota" script="Sinh"/>
        <a:font typeface="Mongolian Baiti" script="Mong"/>
        <a:font typeface="Arial" script="Viet"/>
        <a:font typeface="Microsoft Uighur" script="Uigh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algn="ctr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algn="ctr" cap="flat" cmpd="sng">
          <a:solidFill>
            <a:schemeClr val="phClr"/>
          </a:solidFill>
          <a:prstDash val="solid"/>
        </a:ln>
        <a:ln w="38100" algn="ctr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rotWithShape="0" dir="5400000" blurRad="40000" dist="20000">
              <a:srgbClr val="000000">
                <a:alpha val="38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</a:effectStyle>
        <a:effectStyle>
          <a:effectLst>
            <a:outerShdw rotWithShape="0" dir="5400000" blurRad="40000" dist="23000">
              <a:srgbClr val="000000">
                <a:alpha val="35000"/>
              </a:srgbClr>
            </a:outerShdw>
          </a:effectLst>
          <a:scene3d>
            <a:camera prst="orthographicFront">
              <a:rot rev="0" lon="0" lat="0"/>
            </a:camera>
            <a:lightRig dir="t" rig="threePt">
              <a:rot rev="1200000" lon="0" lat="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t="-80000" b="180000" r="50000" l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t="50000" b="50000" r="50000" l="50000"/>
          </a:path>
        </a:gradFill>
      </a:bgFillStyleLst>
    </a:fmtScheme>
  </a:themeElements>
</a:theme>
</file>