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0346A-8622-4445-8C78-BE755092804E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3E17-939A-4E27-A3C7-73B4AF92A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078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0346A-8622-4445-8C78-BE755092804E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3E17-939A-4E27-A3C7-73B4AF92A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1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0346A-8622-4445-8C78-BE755092804E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3E17-939A-4E27-A3C7-73B4AF92A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963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0346A-8622-4445-8C78-BE755092804E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3E17-939A-4E27-A3C7-73B4AF92A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234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0346A-8622-4445-8C78-BE755092804E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3E17-939A-4E27-A3C7-73B4AF92A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83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0346A-8622-4445-8C78-BE755092804E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3E17-939A-4E27-A3C7-73B4AF92A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805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0346A-8622-4445-8C78-BE755092804E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3E17-939A-4E27-A3C7-73B4AF92A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962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0346A-8622-4445-8C78-BE755092804E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3E17-939A-4E27-A3C7-73B4AF92A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894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0346A-8622-4445-8C78-BE755092804E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3E17-939A-4E27-A3C7-73B4AF92A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85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0346A-8622-4445-8C78-BE755092804E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3E17-939A-4E27-A3C7-73B4AF92A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887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0346A-8622-4445-8C78-BE755092804E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3E17-939A-4E27-A3C7-73B4AF92A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407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0346A-8622-4445-8C78-BE755092804E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13E17-939A-4E27-A3C7-73B4AF92A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925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0713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</dc:title>
  <dc:creator>Alexey</dc:creator>
  <cp:lastModifiedBy>Alexey</cp:lastModifiedBy>
  <cp:revision>1</cp:revision>
  <dcterms:created xsi:type="dcterms:W3CDTF">2013-03-15T06:28:37Z</dcterms:created>
  <dcterms:modified xsi:type="dcterms:W3CDTF">2013-03-15T06:29:02Z</dcterms:modified>
</cp:coreProperties>
</file>